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theme/themeOverride4.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drawings/drawing2.xml" ContentType="application/vnd.openxmlformats-officedocument.drawingml.chartshapes+xml"/>
  <Override PartName="/ppt/theme/themeOverride5.xml" ContentType="application/vnd.openxmlformats-officedocument.themeOverride+xml"/>
  <Override PartName="/ppt/charts/chart3.xml" ContentType="application/vnd.openxmlformats-officedocument.drawingml.chart+xml"/>
  <Override PartName="/ppt/drawings/drawing3.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4190" r:id="rId2"/>
    <p:sldMasterId id="2147484203" r:id="rId3"/>
  </p:sldMasterIdLst>
  <p:notesMasterIdLst>
    <p:notesMasterId r:id="rId29"/>
  </p:notesMasterIdLst>
  <p:handoutMasterIdLst>
    <p:handoutMasterId r:id="rId30"/>
  </p:handoutMasterIdLst>
  <p:sldIdLst>
    <p:sldId id="427" r:id="rId4"/>
    <p:sldId id="416" r:id="rId5"/>
    <p:sldId id="417" r:id="rId6"/>
    <p:sldId id="418" r:id="rId7"/>
    <p:sldId id="419" r:id="rId8"/>
    <p:sldId id="420" r:id="rId9"/>
    <p:sldId id="421" r:id="rId10"/>
    <p:sldId id="424" r:id="rId11"/>
    <p:sldId id="425" r:id="rId12"/>
    <p:sldId id="426" r:id="rId13"/>
    <p:sldId id="397" r:id="rId14"/>
    <p:sldId id="394" r:id="rId15"/>
    <p:sldId id="395" r:id="rId16"/>
    <p:sldId id="396" r:id="rId17"/>
    <p:sldId id="398" r:id="rId18"/>
    <p:sldId id="400" r:id="rId19"/>
    <p:sldId id="401" r:id="rId20"/>
    <p:sldId id="406" r:id="rId21"/>
    <p:sldId id="410" r:id="rId22"/>
    <p:sldId id="408" r:id="rId23"/>
    <p:sldId id="407" r:id="rId24"/>
    <p:sldId id="413" r:id="rId25"/>
    <p:sldId id="411" r:id="rId26"/>
    <p:sldId id="412" r:id="rId27"/>
    <p:sldId id="414" r:id="rId28"/>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3" autoAdjust="0"/>
    <p:restoredTop sz="89689" autoAdjust="0"/>
  </p:normalViewPr>
  <p:slideViewPr>
    <p:cSldViewPr>
      <p:cViewPr>
        <p:scale>
          <a:sx n="50" d="100"/>
          <a:sy n="50" d="100"/>
        </p:scale>
        <p:origin x="-505" y="-4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1"/>
        </c:dLbls>
      </c:pie3D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1"/>
        </c:dLbls>
      </c:pie3D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1"/>
        </c:dLbls>
      </c:pie3DChart>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ln w="38100">
          <a:solidFill>
            <a:schemeClr val="bg1"/>
          </a:solidFill>
        </a:ln>
        <a:effectLst>
          <a:outerShdw blurRad="50800" dist="38100" dir="2700000" algn="tl" rotWithShape="0">
            <a:prstClr val="black">
              <a:alpha val="40000"/>
            </a:prstClr>
          </a:outerShdw>
        </a:effectLst>
      </dgm:spPr>
      <dgm:t>
        <a:bodyPr/>
        <a:lstStyle/>
        <a:p>
          <a:r>
            <a:rPr lang="en-US" altLang="en-US" sz="2400" b="1" dirty="0" smtClean="0"/>
            <a:t>Popular mobile device OS: 52% of U.S. </a:t>
          </a:r>
          <a:endParaRPr lang="en-US" sz="2400" b="1" dirty="0">
            <a:solidFill>
              <a:schemeClr val="bg1"/>
            </a:solidFill>
          </a:endParaRPr>
        </a:p>
      </dgm:t>
    </dgm:pt>
    <dgm:pt modelId="{CF38784C-E47C-4381-88BA-3A6C34619753}" type="parTrans" cxnId="{568EF7AE-5E7A-4A4B-8C1E-7742DE39B02B}">
      <dgm:prSet/>
      <dgm:spPr/>
      <dgm:t>
        <a:bodyPr/>
        <a:lstStyle/>
        <a:p>
          <a:endParaRPr lang="en-US" sz="1600">
            <a:solidFill>
              <a:schemeClr val="bg1"/>
            </a:solidFill>
          </a:endParaRPr>
        </a:p>
      </dgm:t>
    </dgm:pt>
    <dgm:pt modelId="{9FD588D3-FE2F-4AEF-ABC5-9048826E4994}" type="sibTrans" cxnId="{568EF7AE-5E7A-4A4B-8C1E-7742DE39B02B}">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solidFill>
        <a:ln w="38100">
          <a:solidFill>
            <a:schemeClr val="bg1"/>
          </a:solidFill>
        </a:ln>
        <a:effectLst>
          <a:outerShdw blurRad="50800" dist="38100" dir="2700000" algn="tl" rotWithShape="0">
            <a:prstClr val="black">
              <a:alpha val="40000"/>
            </a:prstClr>
          </a:outerShdw>
        </a:effectLst>
      </dgm:spPr>
      <dgm:t>
        <a:bodyPr/>
        <a:lstStyle/>
        <a:p>
          <a:r>
            <a:rPr lang="en-US" altLang="en-US" sz="2400" b="1" dirty="0" smtClean="0"/>
            <a:t>Developed by Open Handset Alliance, led by Google</a:t>
          </a:r>
          <a:endParaRPr lang="en-US" sz="2400" b="1" dirty="0">
            <a:solidFill>
              <a:schemeClr val="bg1"/>
            </a:solidFill>
          </a:endParaRPr>
        </a:p>
      </dgm:t>
    </dgm:pt>
    <dgm:pt modelId="{786492F5-D397-4BFF-8CD6-C70719EE8EC7}" type="parTrans" cxnId="{BBC9D532-9666-4D18-8598-ADC8785C9EE5}">
      <dgm:prSet/>
      <dgm:spPr/>
      <dgm:t>
        <a:bodyPr/>
        <a:lstStyle/>
        <a:p>
          <a:endParaRPr lang="en-US" sz="1600">
            <a:solidFill>
              <a:schemeClr val="bg1"/>
            </a:solidFill>
          </a:endParaRPr>
        </a:p>
      </dgm:t>
    </dgm:pt>
    <dgm:pt modelId="{5407D118-DF82-41F2-B25C-B08B875AD3C1}" type="sibTrans" cxnId="{BBC9D532-9666-4D18-8598-ADC8785C9EE5}">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altLang="en-US" sz="2400" b="1" dirty="0" smtClean="0"/>
            <a:t>Google claims 900,000 Android device </a:t>
          </a:r>
          <a:endParaRPr lang="en-US" sz="2400" b="1" dirty="0">
            <a:solidFill>
              <a:schemeClr val="bg1"/>
            </a:solidFill>
          </a:endParaRPr>
        </a:p>
      </dgm:t>
    </dgm:pt>
    <dgm:pt modelId="{7FF2B4BD-297A-43EE-8D5C-D466EF2F37C8}" type="parTrans" cxnId="{EE9B1865-1468-41CE-9B5A-69A5D2D9CDD8}">
      <dgm:prSet/>
      <dgm:spPr/>
      <dgm:t>
        <a:bodyPr/>
        <a:lstStyle/>
        <a:p>
          <a:endParaRPr lang="en-US" sz="1600">
            <a:solidFill>
              <a:schemeClr val="bg1"/>
            </a:solidFill>
          </a:endParaRPr>
        </a:p>
      </dgm:t>
    </dgm:pt>
    <dgm:pt modelId="{16810300-1F98-4C00-98C7-7F4C93CDEE9E}" type="sibTrans" cxnId="{EE9B1865-1468-41CE-9B5A-69A5D2D9CDD8}">
      <dgm:prSet/>
      <dgm:spPr/>
      <dgm:t>
        <a:bodyPr/>
        <a:lstStyle/>
        <a:p>
          <a:endParaRPr lang="en-US" sz="1600">
            <a:solidFill>
              <a:schemeClr val="bg1"/>
            </a:solidFill>
          </a:endParaRPr>
        </a:p>
      </dgm:t>
    </dgm:pt>
    <dgm:pt modelId="{1A27FCBB-E541-4E0E-B1EF-0DC3B82F7D6B}" type="pres">
      <dgm:prSet presAssocID="{B61026FA-005D-4F83-91B7-4A67E527D09C}" presName="Name0" presStyleCnt="0">
        <dgm:presLayoutVars>
          <dgm:chMax val="7"/>
          <dgm:chPref val="7"/>
          <dgm:dir/>
        </dgm:presLayoutVars>
      </dgm:prSet>
      <dgm:spPr/>
      <dgm:t>
        <a:bodyPr/>
        <a:lstStyle/>
        <a:p>
          <a:endParaRPr lang="en-US"/>
        </a:p>
      </dgm:t>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3"/>
      <dgm:spPr/>
    </dgm:pt>
    <dgm:pt modelId="{75CD2D43-FF46-486F-8F92-07E6EFDCB430}" type="pres">
      <dgm:prSet presAssocID="{B61026FA-005D-4F83-91B7-4A67E527D09C}" presName="conn" presStyleLbl="parChTrans1D2" presStyleIdx="0" presStyleCnt="1"/>
      <dgm:spPr/>
      <dgm:t>
        <a:bodyPr/>
        <a:lstStyle/>
        <a:p>
          <a:endParaRPr lang="en-US"/>
        </a:p>
      </dgm:t>
    </dgm:pt>
    <dgm:pt modelId="{45661116-E63B-4383-BA11-80CAAF8FBF7E}" type="pres">
      <dgm:prSet presAssocID="{B61026FA-005D-4F83-91B7-4A67E527D09C}" presName="extraNode" presStyleLbl="node1" presStyleIdx="0" presStyleCnt="3"/>
      <dgm:spPr/>
    </dgm:pt>
    <dgm:pt modelId="{4AF4D685-69D0-43E3-9F8A-CC8E8769CF62}" type="pres">
      <dgm:prSet presAssocID="{B61026FA-005D-4F83-91B7-4A67E527D09C}" presName="dstNode" presStyleLbl="node1" presStyleIdx="0" presStyleCnt="3"/>
      <dgm:spPr/>
    </dgm:pt>
    <dgm:pt modelId="{2EDA5132-F085-4E3B-BEF6-ED2C397CDBF7}" type="pres">
      <dgm:prSet presAssocID="{C7035807-436B-4098-B283-CFDB1C2C895B}" presName="text_1" presStyleLbl="node1" presStyleIdx="0" presStyleCnt="3">
        <dgm:presLayoutVars>
          <dgm:bulletEnabled val="1"/>
        </dgm:presLayoutVars>
      </dgm:prSet>
      <dgm:spPr>
        <a:prstGeom prst="roundRect">
          <a:avLst/>
        </a:prstGeom>
      </dgm:spPr>
      <dgm:t>
        <a:bodyPr/>
        <a:lstStyle/>
        <a:p>
          <a:endParaRPr lang="en-US"/>
        </a:p>
      </dgm:t>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3"/>
      <dgm:spPr>
        <a:ln w="38100">
          <a:solidFill>
            <a:schemeClr val="accent1"/>
          </a:solidFill>
        </a:ln>
      </dgm:spPr>
    </dgm:pt>
    <dgm:pt modelId="{890952B4-38AA-41FF-A5D3-8211D557B0E1}" type="pres">
      <dgm:prSet presAssocID="{493133E4-0A75-4988-B893-C64C3896137C}" presName="text_2" presStyleLbl="node1" presStyleIdx="1" presStyleCnt="3">
        <dgm:presLayoutVars>
          <dgm:bulletEnabled val="1"/>
        </dgm:presLayoutVars>
      </dgm:prSet>
      <dgm:spPr>
        <a:prstGeom prst="roundRect">
          <a:avLst/>
        </a:prstGeom>
      </dgm:spPr>
      <dgm:t>
        <a:bodyPr/>
        <a:lstStyle/>
        <a:p>
          <a:endParaRPr lang="en-US"/>
        </a:p>
      </dgm:t>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3"/>
      <dgm:spPr>
        <a:ln w="38100">
          <a:solidFill>
            <a:schemeClr val="accent2"/>
          </a:solidFill>
        </a:ln>
      </dgm:spPr>
    </dgm:pt>
    <dgm:pt modelId="{1D64D228-CAB5-4574-A504-DE95AB25EA27}" type="pres">
      <dgm:prSet presAssocID="{05AAF50B-5C87-4E19-B1B3-38E188CC8D32}" presName="text_3" presStyleLbl="node1" presStyleIdx="2" presStyleCnt="3">
        <dgm:presLayoutVars>
          <dgm:bulletEnabled val="1"/>
        </dgm:presLayoutVars>
      </dgm:prSet>
      <dgm:spPr>
        <a:prstGeom prst="roundRect">
          <a:avLst/>
        </a:prstGeom>
      </dgm:spPr>
      <dgm:t>
        <a:bodyPr/>
        <a:lstStyle/>
        <a:p>
          <a:endParaRPr lang="en-US"/>
        </a:p>
      </dgm:t>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3"/>
      <dgm:spPr>
        <a:ln w="38100">
          <a:solidFill>
            <a:schemeClr val="accent3"/>
          </a:solidFill>
        </a:ln>
      </dgm:spPr>
    </dgm:pt>
  </dgm:ptLst>
  <dgm:cxnLst>
    <dgm:cxn modelId="{E633B1E7-C0B5-4271-9E7E-A4DF6BCD8A13}" type="presOf" srcId="{C7035807-436B-4098-B283-CFDB1C2C895B}" destId="{2EDA5132-F085-4E3B-BEF6-ED2C397CDBF7}" srcOrd="0" destOrd="0" presId="urn:microsoft.com/office/officeart/2008/layout/VerticalCurvedList"/>
    <dgm:cxn modelId="{BBC9D532-9666-4D18-8598-ADC8785C9EE5}" srcId="{B61026FA-005D-4F83-91B7-4A67E527D09C}" destId="{493133E4-0A75-4988-B893-C64C3896137C}" srcOrd="1" destOrd="0" parTransId="{786492F5-D397-4BFF-8CD6-C70719EE8EC7}" sibTransId="{5407D118-DF82-41F2-B25C-B08B875AD3C1}"/>
    <dgm:cxn modelId="{EE9B1865-1468-41CE-9B5A-69A5D2D9CDD8}" srcId="{B61026FA-005D-4F83-91B7-4A67E527D09C}" destId="{05AAF50B-5C87-4E19-B1B3-38E188CC8D32}" srcOrd="2" destOrd="0" parTransId="{7FF2B4BD-297A-43EE-8D5C-D466EF2F37C8}" sibTransId="{16810300-1F98-4C00-98C7-7F4C93CDEE9E}"/>
    <dgm:cxn modelId="{568EF7AE-5E7A-4A4B-8C1E-7742DE39B02B}" srcId="{B61026FA-005D-4F83-91B7-4A67E527D09C}" destId="{C7035807-436B-4098-B283-CFDB1C2C895B}" srcOrd="0" destOrd="0" parTransId="{CF38784C-E47C-4381-88BA-3A6C34619753}" sibTransId="{9FD588D3-FE2F-4AEF-ABC5-9048826E4994}"/>
    <dgm:cxn modelId="{458B40FA-64F3-42AA-9B7F-3EF6F057FD60}" type="presOf" srcId="{9FD588D3-FE2F-4AEF-ABC5-9048826E4994}" destId="{75CD2D43-FF46-486F-8F92-07E6EFDCB430}" srcOrd="0" destOrd="0" presId="urn:microsoft.com/office/officeart/2008/layout/VerticalCurvedList"/>
    <dgm:cxn modelId="{5A0CD20E-DC85-4A15-8D62-104AF390726E}" type="presOf" srcId="{05AAF50B-5C87-4E19-B1B3-38E188CC8D32}" destId="{1D64D228-CAB5-4574-A504-DE95AB25EA27}" srcOrd="0" destOrd="0" presId="urn:microsoft.com/office/officeart/2008/layout/VerticalCurvedList"/>
    <dgm:cxn modelId="{655ACF82-55A6-4798-9A03-993AA47C7F36}" type="presOf" srcId="{493133E4-0A75-4988-B893-C64C3896137C}" destId="{890952B4-38AA-41FF-A5D3-8211D557B0E1}" srcOrd="0" destOrd="0" presId="urn:microsoft.com/office/officeart/2008/layout/VerticalCurvedList"/>
    <dgm:cxn modelId="{DA1DA00C-DAD0-4C59-9BEB-F68F80440171}" type="presOf" srcId="{B61026FA-005D-4F83-91B7-4A67E527D09C}" destId="{1A27FCBB-E541-4E0E-B1EF-0DC3B82F7D6B}" srcOrd="0" destOrd="0" presId="urn:microsoft.com/office/officeart/2008/layout/VerticalCurvedList"/>
    <dgm:cxn modelId="{E6B6C5AE-E094-4511-B26E-B3C74B84D89A}" type="presParOf" srcId="{1A27FCBB-E541-4E0E-B1EF-0DC3B82F7D6B}" destId="{1FECFB32-E6B3-4745-B74B-03EBCFD88A4F}" srcOrd="0" destOrd="0" presId="urn:microsoft.com/office/officeart/2008/layout/VerticalCurvedList"/>
    <dgm:cxn modelId="{32B42662-845D-4D12-9FFE-19FB77EFD0BB}" type="presParOf" srcId="{1FECFB32-E6B3-4745-B74B-03EBCFD88A4F}" destId="{E80E83BC-FA7D-41C4-ADB9-CFD4B5BC7C27}" srcOrd="0" destOrd="0" presId="urn:microsoft.com/office/officeart/2008/layout/VerticalCurvedList"/>
    <dgm:cxn modelId="{66EDA210-0E01-4030-AF2F-71936FDC9962}" type="presParOf" srcId="{E80E83BC-FA7D-41C4-ADB9-CFD4B5BC7C27}" destId="{60030C70-F1E5-4987-AFAD-C98CFD15F308}" srcOrd="0" destOrd="0" presId="urn:microsoft.com/office/officeart/2008/layout/VerticalCurvedList"/>
    <dgm:cxn modelId="{2D576326-22C1-4594-A504-4B561F98CEBB}" type="presParOf" srcId="{E80E83BC-FA7D-41C4-ADB9-CFD4B5BC7C27}" destId="{75CD2D43-FF46-486F-8F92-07E6EFDCB430}" srcOrd="1" destOrd="0" presId="urn:microsoft.com/office/officeart/2008/layout/VerticalCurvedList"/>
    <dgm:cxn modelId="{CE55E37E-0F70-4502-AC45-55DDF036E07A}" type="presParOf" srcId="{E80E83BC-FA7D-41C4-ADB9-CFD4B5BC7C27}" destId="{45661116-E63B-4383-BA11-80CAAF8FBF7E}" srcOrd="2" destOrd="0" presId="urn:microsoft.com/office/officeart/2008/layout/VerticalCurvedList"/>
    <dgm:cxn modelId="{6DF166B2-9A59-42EE-8DC2-3ECB8EDE8125}" type="presParOf" srcId="{E80E83BC-FA7D-41C4-ADB9-CFD4B5BC7C27}" destId="{4AF4D685-69D0-43E3-9F8A-CC8E8769CF62}" srcOrd="3" destOrd="0" presId="urn:microsoft.com/office/officeart/2008/layout/VerticalCurvedList"/>
    <dgm:cxn modelId="{5BA21C9D-6717-43E2-859C-FBBBE2028B2F}" type="presParOf" srcId="{1FECFB32-E6B3-4745-B74B-03EBCFD88A4F}" destId="{2EDA5132-F085-4E3B-BEF6-ED2C397CDBF7}" srcOrd="1" destOrd="0" presId="urn:microsoft.com/office/officeart/2008/layout/VerticalCurvedList"/>
    <dgm:cxn modelId="{867A7C87-EEED-4D81-BDBA-9262E6C155C3}" type="presParOf" srcId="{1FECFB32-E6B3-4745-B74B-03EBCFD88A4F}" destId="{4A080864-EA3F-460E-A43D-87F682A0B74D}" srcOrd="2" destOrd="0" presId="urn:microsoft.com/office/officeart/2008/layout/VerticalCurvedList"/>
    <dgm:cxn modelId="{A1D433C1-380C-4725-8B3B-A4C5B19AFEAA}" type="presParOf" srcId="{4A080864-EA3F-460E-A43D-87F682A0B74D}" destId="{ED3C09F1-2D6D-4190-9E6D-EDDB3272A725}" srcOrd="0" destOrd="0" presId="urn:microsoft.com/office/officeart/2008/layout/VerticalCurvedList"/>
    <dgm:cxn modelId="{5B20C5A8-B978-4ACA-A638-FD1421BEDB9B}" type="presParOf" srcId="{1FECFB32-E6B3-4745-B74B-03EBCFD88A4F}" destId="{890952B4-38AA-41FF-A5D3-8211D557B0E1}" srcOrd="3" destOrd="0" presId="urn:microsoft.com/office/officeart/2008/layout/VerticalCurvedList"/>
    <dgm:cxn modelId="{B092F08B-FFEB-403C-877D-DC9A521A5871}" type="presParOf" srcId="{1FECFB32-E6B3-4745-B74B-03EBCFD88A4F}" destId="{E83AB650-1351-42AD-B40B-62B6DEA53B72}" srcOrd="4" destOrd="0" presId="urn:microsoft.com/office/officeart/2008/layout/VerticalCurvedList"/>
    <dgm:cxn modelId="{B1AFCE63-A879-4BF1-B001-C7D3B35FBFE6}" type="presParOf" srcId="{E83AB650-1351-42AD-B40B-62B6DEA53B72}" destId="{BCF104F0-8207-4D4B-8D30-9B5FF072325D}" srcOrd="0" destOrd="0" presId="urn:microsoft.com/office/officeart/2008/layout/VerticalCurvedList"/>
    <dgm:cxn modelId="{EC14E825-D5AF-4DAD-8D8E-63C00A61DFF9}" type="presParOf" srcId="{1FECFB32-E6B3-4745-B74B-03EBCFD88A4F}" destId="{1D64D228-CAB5-4574-A504-DE95AB25EA27}" srcOrd="5" destOrd="0" presId="urn:microsoft.com/office/officeart/2008/layout/VerticalCurvedList"/>
    <dgm:cxn modelId="{2163258E-B717-403B-9114-E058BF362DC6}" type="presParOf" srcId="{1FECFB32-E6B3-4745-B74B-03EBCFD88A4F}" destId="{BF4E84FF-9029-4B61-A15A-25C1445C740A}" srcOrd="6" destOrd="0" presId="urn:microsoft.com/office/officeart/2008/layout/VerticalCurvedList"/>
    <dgm:cxn modelId="{822D98B0-C5C2-4A74-A116-087677E4E2E2}" type="presParOf" srcId="{BF4E84FF-9029-4B61-A15A-25C1445C740A}" destId="{D318C2A8-EF24-405C-81FA-6A044674B62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ln w="38100">
          <a:solidFill>
            <a:schemeClr val="bg1"/>
          </a:solidFill>
        </a:ln>
        <a:effectLst>
          <a:outerShdw blurRad="50800" dist="38100" dir="2700000" algn="tl" rotWithShape="0">
            <a:prstClr val="black">
              <a:alpha val="40000"/>
            </a:prstClr>
          </a:outerShdw>
        </a:effectLst>
      </dgm:spPr>
      <dgm:t>
        <a:bodyPr/>
        <a:lstStyle/>
        <a:p>
          <a:r>
            <a:rPr lang="en-US" sz="2400" b="1" dirty="0" smtClean="0"/>
            <a:t>It’s almost entirely object-oriented</a:t>
          </a:r>
          <a:endParaRPr lang="en-US" sz="2400" b="1" dirty="0">
            <a:solidFill>
              <a:schemeClr val="bg1"/>
            </a:solidFill>
          </a:endParaRPr>
        </a:p>
      </dgm:t>
    </dgm:pt>
    <dgm:pt modelId="{CF38784C-E47C-4381-88BA-3A6C34619753}" type="parTrans" cxnId="{568EF7AE-5E7A-4A4B-8C1E-7742DE39B02B}">
      <dgm:prSet/>
      <dgm:spPr/>
      <dgm:t>
        <a:bodyPr/>
        <a:lstStyle/>
        <a:p>
          <a:endParaRPr lang="en-US" sz="1600">
            <a:solidFill>
              <a:schemeClr val="bg1"/>
            </a:solidFill>
          </a:endParaRPr>
        </a:p>
      </dgm:t>
    </dgm:pt>
    <dgm:pt modelId="{9FD588D3-FE2F-4AEF-ABC5-9048826E4994}" type="sibTrans" cxnId="{568EF7AE-5E7A-4A4B-8C1E-7742DE39B02B}">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solidFill>
        <a:ln w="38100">
          <a:solidFill>
            <a:schemeClr val="bg1"/>
          </a:solidFill>
        </a:ln>
        <a:effectLst>
          <a:outerShdw blurRad="50800" dist="38100" dir="2700000" algn="tl" rotWithShape="0">
            <a:prstClr val="black">
              <a:alpha val="40000"/>
            </a:prstClr>
          </a:outerShdw>
        </a:effectLst>
      </dgm:spPr>
      <dgm:t>
        <a:bodyPr/>
        <a:lstStyle/>
        <a:p>
          <a:r>
            <a:rPr lang="en-US" sz="2400" b="1" dirty="0" smtClean="0"/>
            <a:t>It’s more platform independent</a:t>
          </a:r>
          <a:endParaRPr lang="en-US" sz="2400" b="1" dirty="0">
            <a:solidFill>
              <a:schemeClr val="bg1"/>
            </a:solidFill>
          </a:endParaRPr>
        </a:p>
      </dgm:t>
    </dgm:pt>
    <dgm:pt modelId="{786492F5-D397-4BFF-8CD6-C70719EE8EC7}" type="parTrans" cxnId="{BBC9D532-9666-4D18-8598-ADC8785C9EE5}">
      <dgm:prSet/>
      <dgm:spPr/>
      <dgm:t>
        <a:bodyPr/>
        <a:lstStyle/>
        <a:p>
          <a:endParaRPr lang="en-US" sz="1600">
            <a:solidFill>
              <a:schemeClr val="bg1"/>
            </a:solidFill>
          </a:endParaRPr>
        </a:p>
      </dgm:t>
    </dgm:pt>
    <dgm:pt modelId="{5407D118-DF82-41F2-B25C-B08B875AD3C1}" type="sibTrans" cxnId="{BBC9D532-9666-4D18-8598-ADC8785C9EE5}">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sz="2400" b="1" dirty="0" smtClean="0"/>
            <a:t>It’s more secure</a:t>
          </a:r>
          <a:endParaRPr lang="en-US" sz="2400" b="1" dirty="0">
            <a:solidFill>
              <a:schemeClr val="bg1"/>
            </a:solidFill>
          </a:endParaRPr>
        </a:p>
      </dgm:t>
    </dgm:pt>
    <dgm:pt modelId="{7FF2B4BD-297A-43EE-8D5C-D466EF2F37C8}" type="parTrans" cxnId="{EE9B1865-1468-41CE-9B5A-69A5D2D9CDD8}">
      <dgm:prSet/>
      <dgm:spPr/>
      <dgm:t>
        <a:bodyPr/>
        <a:lstStyle/>
        <a:p>
          <a:endParaRPr lang="en-US" sz="1600">
            <a:solidFill>
              <a:schemeClr val="bg1"/>
            </a:solidFill>
          </a:endParaRPr>
        </a:p>
      </dgm:t>
    </dgm:pt>
    <dgm:pt modelId="{16810300-1F98-4C00-98C7-7F4C93CDEE9E}" type="sibTrans" cxnId="{EE9B1865-1468-41CE-9B5A-69A5D2D9CDD8}">
      <dgm:prSet/>
      <dgm:spPr/>
      <dgm:t>
        <a:bodyPr/>
        <a:lstStyle/>
        <a:p>
          <a:endParaRPr lang="en-US" sz="1600">
            <a:solidFill>
              <a:schemeClr val="bg1"/>
            </a:solidFill>
          </a:endParaRPr>
        </a:p>
      </dgm:t>
    </dgm:pt>
    <dgm:pt modelId="{1A27FCBB-E541-4E0E-B1EF-0DC3B82F7D6B}" type="pres">
      <dgm:prSet presAssocID="{B61026FA-005D-4F83-91B7-4A67E527D09C}" presName="Name0" presStyleCnt="0">
        <dgm:presLayoutVars>
          <dgm:chMax val="7"/>
          <dgm:chPref val="7"/>
          <dgm:dir/>
        </dgm:presLayoutVars>
      </dgm:prSet>
      <dgm:spPr/>
      <dgm:t>
        <a:bodyPr/>
        <a:lstStyle/>
        <a:p>
          <a:endParaRPr lang="en-US"/>
        </a:p>
      </dgm:t>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3"/>
      <dgm:spPr/>
    </dgm:pt>
    <dgm:pt modelId="{75CD2D43-FF46-486F-8F92-07E6EFDCB430}" type="pres">
      <dgm:prSet presAssocID="{B61026FA-005D-4F83-91B7-4A67E527D09C}" presName="conn" presStyleLbl="parChTrans1D2" presStyleIdx="0" presStyleCnt="1"/>
      <dgm:spPr/>
      <dgm:t>
        <a:bodyPr/>
        <a:lstStyle/>
        <a:p>
          <a:endParaRPr lang="en-US"/>
        </a:p>
      </dgm:t>
    </dgm:pt>
    <dgm:pt modelId="{45661116-E63B-4383-BA11-80CAAF8FBF7E}" type="pres">
      <dgm:prSet presAssocID="{B61026FA-005D-4F83-91B7-4A67E527D09C}" presName="extraNode" presStyleLbl="node1" presStyleIdx="0" presStyleCnt="3"/>
      <dgm:spPr/>
    </dgm:pt>
    <dgm:pt modelId="{4AF4D685-69D0-43E3-9F8A-CC8E8769CF62}" type="pres">
      <dgm:prSet presAssocID="{B61026FA-005D-4F83-91B7-4A67E527D09C}" presName="dstNode" presStyleLbl="node1" presStyleIdx="0" presStyleCnt="3"/>
      <dgm:spPr/>
    </dgm:pt>
    <dgm:pt modelId="{2EDA5132-F085-4E3B-BEF6-ED2C397CDBF7}" type="pres">
      <dgm:prSet presAssocID="{C7035807-436B-4098-B283-CFDB1C2C895B}" presName="text_1" presStyleLbl="node1" presStyleIdx="0" presStyleCnt="3">
        <dgm:presLayoutVars>
          <dgm:bulletEnabled val="1"/>
        </dgm:presLayoutVars>
      </dgm:prSet>
      <dgm:spPr>
        <a:prstGeom prst="roundRect">
          <a:avLst/>
        </a:prstGeom>
      </dgm:spPr>
      <dgm:t>
        <a:bodyPr/>
        <a:lstStyle/>
        <a:p>
          <a:endParaRPr lang="en-US"/>
        </a:p>
      </dgm:t>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3"/>
      <dgm:spPr>
        <a:ln w="38100">
          <a:solidFill>
            <a:schemeClr val="accent1"/>
          </a:solidFill>
        </a:ln>
      </dgm:spPr>
    </dgm:pt>
    <dgm:pt modelId="{890952B4-38AA-41FF-A5D3-8211D557B0E1}" type="pres">
      <dgm:prSet presAssocID="{493133E4-0A75-4988-B893-C64C3896137C}" presName="text_2" presStyleLbl="node1" presStyleIdx="1" presStyleCnt="3">
        <dgm:presLayoutVars>
          <dgm:bulletEnabled val="1"/>
        </dgm:presLayoutVars>
      </dgm:prSet>
      <dgm:spPr>
        <a:prstGeom prst="roundRect">
          <a:avLst/>
        </a:prstGeom>
      </dgm:spPr>
      <dgm:t>
        <a:bodyPr/>
        <a:lstStyle/>
        <a:p>
          <a:endParaRPr lang="en-US"/>
        </a:p>
      </dgm:t>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3"/>
      <dgm:spPr>
        <a:ln w="38100">
          <a:solidFill>
            <a:schemeClr val="accent2"/>
          </a:solidFill>
        </a:ln>
      </dgm:spPr>
    </dgm:pt>
    <dgm:pt modelId="{1D64D228-CAB5-4574-A504-DE95AB25EA27}" type="pres">
      <dgm:prSet presAssocID="{05AAF50B-5C87-4E19-B1B3-38E188CC8D32}" presName="text_3" presStyleLbl="node1" presStyleIdx="2" presStyleCnt="3">
        <dgm:presLayoutVars>
          <dgm:bulletEnabled val="1"/>
        </dgm:presLayoutVars>
      </dgm:prSet>
      <dgm:spPr>
        <a:prstGeom prst="roundRect">
          <a:avLst/>
        </a:prstGeom>
      </dgm:spPr>
      <dgm:t>
        <a:bodyPr/>
        <a:lstStyle/>
        <a:p>
          <a:endParaRPr lang="en-US"/>
        </a:p>
      </dgm:t>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3"/>
      <dgm:spPr>
        <a:ln w="38100">
          <a:solidFill>
            <a:schemeClr val="accent3"/>
          </a:solidFill>
        </a:ln>
      </dgm:spPr>
    </dgm:pt>
  </dgm:ptLst>
  <dgm:cxnLst>
    <dgm:cxn modelId="{487595BF-89DD-466B-BD97-AC67056B6258}" type="presOf" srcId="{493133E4-0A75-4988-B893-C64C3896137C}" destId="{890952B4-38AA-41FF-A5D3-8211D557B0E1}" srcOrd="0" destOrd="0" presId="urn:microsoft.com/office/officeart/2008/layout/VerticalCurvedList"/>
    <dgm:cxn modelId="{BBC9D532-9666-4D18-8598-ADC8785C9EE5}" srcId="{B61026FA-005D-4F83-91B7-4A67E527D09C}" destId="{493133E4-0A75-4988-B893-C64C3896137C}" srcOrd="1" destOrd="0" parTransId="{786492F5-D397-4BFF-8CD6-C70719EE8EC7}" sibTransId="{5407D118-DF82-41F2-B25C-B08B875AD3C1}"/>
    <dgm:cxn modelId="{EE9B1865-1468-41CE-9B5A-69A5D2D9CDD8}" srcId="{B61026FA-005D-4F83-91B7-4A67E527D09C}" destId="{05AAF50B-5C87-4E19-B1B3-38E188CC8D32}" srcOrd="2" destOrd="0" parTransId="{7FF2B4BD-297A-43EE-8D5C-D466EF2F37C8}" sibTransId="{16810300-1F98-4C00-98C7-7F4C93CDEE9E}"/>
    <dgm:cxn modelId="{218A424B-4EBE-4F77-89DC-425583A115ED}" type="presOf" srcId="{B61026FA-005D-4F83-91B7-4A67E527D09C}" destId="{1A27FCBB-E541-4E0E-B1EF-0DC3B82F7D6B}" srcOrd="0" destOrd="0" presId="urn:microsoft.com/office/officeart/2008/layout/VerticalCurvedList"/>
    <dgm:cxn modelId="{368659C1-B5B6-4341-AB9D-49CD347157EA}" type="presOf" srcId="{05AAF50B-5C87-4E19-B1B3-38E188CC8D32}" destId="{1D64D228-CAB5-4574-A504-DE95AB25EA27}" srcOrd="0" destOrd="0" presId="urn:microsoft.com/office/officeart/2008/layout/VerticalCurvedList"/>
    <dgm:cxn modelId="{568EF7AE-5E7A-4A4B-8C1E-7742DE39B02B}" srcId="{B61026FA-005D-4F83-91B7-4A67E527D09C}" destId="{C7035807-436B-4098-B283-CFDB1C2C895B}" srcOrd="0" destOrd="0" parTransId="{CF38784C-E47C-4381-88BA-3A6C34619753}" sibTransId="{9FD588D3-FE2F-4AEF-ABC5-9048826E4994}"/>
    <dgm:cxn modelId="{A613C3AB-98F2-4F1F-9A34-04DC1B7E6F46}" type="presOf" srcId="{9FD588D3-FE2F-4AEF-ABC5-9048826E4994}" destId="{75CD2D43-FF46-486F-8F92-07E6EFDCB430}" srcOrd="0" destOrd="0" presId="urn:microsoft.com/office/officeart/2008/layout/VerticalCurvedList"/>
    <dgm:cxn modelId="{AFF8A2A9-BF66-4F86-BB25-54AFE7365995}" type="presOf" srcId="{C7035807-436B-4098-B283-CFDB1C2C895B}" destId="{2EDA5132-F085-4E3B-BEF6-ED2C397CDBF7}" srcOrd="0" destOrd="0" presId="urn:microsoft.com/office/officeart/2008/layout/VerticalCurvedList"/>
    <dgm:cxn modelId="{0FA5F3AB-D107-4E87-A0B4-8FA64A313B55}" type="presParOf" srcId="{1A27FCBB-E541-4E0E-B1EF-0DC3B82F7D6B}" destId="{1FECFB32-E6B3-4745-B74B-03EBCFD88A4F}" srcOrd="0" destOrd="0" presId="urn:microsoft.com/office/officeart/2008/layout/VerticalCurvedList"/>
    <dgm:cxn modelId="{0B1BDA0A-01B2-4637-BD79-D85A79CC34B8}" type="presParOf" srcId="{1FECFB32-E6B3-4745-B74B-03EBCFD88A4F}" destId="{E80E83BC-FA7D-41C4-ADB9-CFD4B5BC7C27}" srcOrd="0" destOrd="0" presId="urn:microsoft.com/office/officeart/2008/layout/VerticalCurvedList"/>
    <dgm:cxn modelId="{ADC53B40-7955-4BD2-8003-BDFA7B5FAA51}" type="presParOf" srcId="{E80E83BC-FA7D-41C4-ADB9-CFD4B5BC7C27}" destId="{60030C70-F1E5-4987-AFAD-C98CFD15F308}" srcOrd="0" destOrd="0" presId="urn:microsoft.com/office/officeart/2008/layout/VerticalCurvedList"/>
    <dgm:cxn modelId="{C957EB30-127F-4955-BEA2-C918F55EAD67}" type="presParOf" srcId="{E80E83BC-FA7D-41C4-ADB9-CFD4B5BC7C27}" destId="{75CD2D43-FF46-486F-8F92-07E6EFDCB430}" srcOrd="1" destOrd="0" presId="urn:microsoft.com/office/officeart/2008/layout/VerticalCurvedList"/>
    <dgm:cxn modelId="{7FF94B47-704D-4803-AE20-7F9063B327D6}" type="presParOf" srcId="{E80E83BC-FA7D-41C4-ADB9-CFD4B5BC7C27}" destId="{45661116-E63B-4383-BA11-80CAAF8FBF7E}" srcOrd="2" destOrd="0" presId="urn:microsoft.com/office/officeart/2008/layout/VerticalCurvedList"/>
    <dgm:cxn modelId="{E70D1FFE-21BD-453B-9A4B-760F02B809FE}" type="presParOf" srcId="{E80E83BC-FA7D-41C4-ADB9-CFD4B5BC7C27}" destId="{4AF4D685-69D0-43E3-9F8A-CC8E8769CF62}" srcOrd="3" destOrd="0" presId="urn:microsoft.com/office/officeart/2008/layout/VerticalCurvedList"/>
    <dgm:cxn modelId="{D034A915-D655-46E7-A189-B187F8FC64A9}" type="presParOf" srcId="{1FECFB32-E6B3-4745-B74B-03EBCFD88A4F}" destId="{2EDA5132-F085-4E3B-BEF6-ED2C397CDBF7}" srcOrd="1" destOrd="0" presId="urn:microsoft.com/office/officeart/2008/layout/VerticalCurvedList"/>
    <dgm:cxn modelId="{201F8EA2-C83E-4FDC-BBBD-3CCBFE7144F2}" type="presParOf" srcId="{1FECFB32-E6B3-4745-B74B-03EBCFD88A4F}" destId="{4A080864-EA3F-460E-A43D-87F682A0B74D}" srcOrd="2" destOrd="0" presId="urn:microsoft.com/office/officeart/2008/layout/VerticalCurvedList"/>
    <dgm:cxn modelId="{642D3A33-90F2-4264-BFEC-0A55ACC95B8A}" type="presParOf" srcId="{4A080864-EA3F-460E-A43D-87F682A0B74D}" destId="{ED3C09F1-2D6D-4190-9E6D-EDDB3272A725}" srcOrd="0" destOrd="0" presId="urn:microsoft.com/office/officeart/2008/layout/VerticalCurvedList"/>
    <dgm:cxn modelId="{B88D27EF-7AC6-4ED3-9481-AE9A40624BBF}" type="presParOf" srcId="{1FECFB32-E6B3-4745-B74B-03EBCFD88A4F}" destId="{890952B4-38AA-41FF-A5D3-8211D557B0E1}" srcOrd="3" destOrd="0" presId="urn:microsoft.com/office/officeart/2008/layout/VerticalCurvedList"/>
    <dgm:cxn modelId="{1A566F73-0C00-47AF-89B7-76B40ACDE719}" type="presParOf" srcId="{1FECFB32-E6B3-4745-B74B-03EBCFD88A4F}" destId="{E83AB650-1351-42AD-B40B-62B6DEA53B72}" srcOrd="4" destOrd="0" presId="urn:microsoft.com/office/officeart/2008/layout/VerticalCurvedList"/>
    <dgm:cxn modelId="{6D73644B-6E27-4A70-AB14-801D6F677678}" type="presParOf" srcId="{E83AB650-1351-42AD-B40B-62B6DEA53B72}" destId="{BCF104F0-8207-4D4B-8D30-9B5FF072325D}" srcOrd="0" destOrd="0" presId="urn:microsoft.com/office/officeart/2008/layout/VerticalCurvedList"/>
    <dgm:cxn modelId="{8B7EFE01-0760-457D-8B92-4AA5DCC5AFFC}" type="presParOf" srcId="{1FECFB32-E6B3-4745-B74B-03EBCFD88A4F}" destId="{1D64D228-CAB5-4574-A504-DE95AB25EA27}" srcOrd="5" destOrd="0" presId="urn:microsoft.com/office/officeart/2008/layout/VerticalCurvedList"/>
    <dgm:cxn modelId="{18800CBD-871A-4491-A218-96CF29CBB146}" type="presParOf" srcId="{1FECFB32-E6B3-4745-B74B-03EBCFD88A4F}" destId="{BF4E84FF-9029-4B61-A15A-25C1445C740A}" srcOrd="6" destOrd="0" presId="urn:microsoft.com/office/officeart/2008/layout/VerticalCurvedList"/>
    <dgm:cxn modelId="{E5D1AB37-F06A-4247-AA8F-F9D1276902F5}" type="presParOf" srcId="{BF4E84FF-9029-4B61-A15A-25C1445C740A}" destId="{D318C2A8-EF24-405C-81FA-6A044674B62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6123583" y="-937168"/>
          <a:ext cx="7291592" cy="7291592"/>
        </a:xfrm>
        <a:prstGeom prst="blockArc">
          <a:avLst>
            <a:gd name="adj1" fmla="val 18900000"/>
            <a:gd name="adj2" fmla="val 2700000"/>
            <a:gd name="adj3" fmla="val 296"/>
          </a:avLst>
        </a:prstGeom>
        <a:solidFill>
          <a:schemeClr val="tx1">
            <a:lumMod val="50000"/>
            <a:lumOff val="50000"/>
          </a:scheme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751915" y="541725"/>
          <a:ext cx="5181103" cy="1083451"/>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altLang="en-US" sz="2400" b="1" kern="1200" dirty="0" smtClean="0"/>
            <a:t>Popular mobile device OS: 52% of U.S. </a:t>
          </a:r>
          <a:endParaRPr lang="en-US" sz="2400" b="1" kern="1200" dirty="0">
            <a:solidFill>
              <a:schemeClr val="bg1"/>
            </a:solidFill>
          </a:endParaRPr>
        </a:p>
      </dsp:txBody>
      <dsp:txXfrm>
        <a:off x="804805" y="594615"/>
        <a:ext cx="5075323" cy="977671"/>
      </dsp:txXfrm>
    </dsp:sp>
    <dsp:sp modelId="{ED3C09F1-2D6D-4190-9E6D-EDDB3272A725}">
      <dsp:nvSpPr>
        <dsp:cNvPr id="0" name=""/>
        <dsp:cNvSpPr/>
      </dsp:nvSpPr>
      <dsp:spPr>
        <a:xfrm>
          <a:off x="74758" y="406294"/>
          <a:ext cx="1354314" cy="1354314"/>
        </a:xfrm>
        <a:prstGeom prst="ellipse">
          <a:avLst/>
        </a:prstGeom>
        <a:solidFill>
          <a:schemeClr val="lt1">
            <a:hueOff val="0"/>
            <a:satOff val="0"/>
            <a:lumOff val="0"/>
            <a:alphaOff val="0"/>
          </a:schemeClr>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1145749" y="2166902"/>
          <a:ext cx="4787269" cy="1083451"/>
        </a:xfrm>
        <a:prstGeom prst="roundRect">
          <a:avLst/>
        </a:prstGeom>
        <a:solidFill>
          <a:schemeClr val="accent2"/>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altLang="en-US" sz="2400" b="1" kern="1200" dirty="0" smtClean="0"/>
            <a:t>Developed by Open Handset Alliance, led by Google</a:t>
          </a:r>
          <a:endParaRPr lang="en-US" sz="2400" b="1" kern="1200" dirty="0">
            <a:solidFill>
              <a:schemeClr val="bg1"/>
            </a:solidFill>
          </a:endParaRPr>
        </a:p>
      </dsp:txBody>
      <dsp:txXfrm>
        <a:off x="1198639" y="2219792"/>
        <a:ext cx="4681489" cy="977671"/>
      </dsp:txXfrm>
    </dsp:sp>
    <dsp:sp modelId="{BCF104F0-8207-4D4B-8D30-9B5FF072325D}">
      <dsp:nvSpPr>
        <dsp:cNvPr id="0" name=""/>
        <dsp:cNvSpPr/>
      </dsp:nvSpPr>
      <dsp:spPr>
        <a:xfrm>
          <a:off x="468592" y="2031471"/>
          <a:ext cx="1354314" cy="1354314"/>
        </a:xfrm>
        <a:prstGeom prst="ellipse">
          <a:avLst/>
        </a:prstGeom>
        <a:solidFill>
          <a:schemeClr val="lt1">
            <a:hueOff val="0"/>
            <a:satOff val="0"/>
            <a:lumOff val="0"/>
            <a:alphaOff val="0"/>
          </a:schemeClr>
        </a:solidFill>
        <a:ln w="381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751915" y="3792079"/>
          <a:ext cx="5181103" cy="1083451"/>
        </a:xfrm>
        <a:prstGeom prst="roundRect">
          <a:avLst/>
        </a:prstGeom>
        <a:solidFill>
          <a:schemeClr val="accent3"/>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altLang="en-US" sz="2400" b="1" kern="1200" dirty="0" smtClean="0"/>
            <a:t>Google claims 900,000 Android device </a:t>
          </a:r>
          <a:endParaRPr lang="en-US" sz="2400" b="1" kern="1200" dirty="0">
            <a:solidFill>
              <a:schemeClr val="bg1"/>
            </a:solidFill>
          </a:endParaRPr>
        </a:p>
      </dsp:txBody>
      <dsp:txXfrm>
        <a:off x="804805" y="3844969"/>
        <a:ext cx="5075323" cy="977671"/>
      </dsp:txXfrm>
    </dsp:sp>
    <dsp:sp modelId="{D318C2A8-EF24-405C-81FA-6A044674B627}">
      <dsp:nvSpPr>
        <dsp:cNvPr id="0" name=""/>
        <dsp:cNvSpPr/>
      </dsp:nvSpPr>
      <dsp:spPr>
        <a:xfrm>
          <a:off x="74758" y="3656647"/>
          <a:ext cx="1354314" cy="1354314"/>
        </a:xfrm>
        <a:prstGeom prst="ellipse">
          <a:avLst/>
        </a:prstGeom>
        <a:solidFill>
          <a:schemeClr val="lt1">
            <a:hueOff val="0"/>
            <a:satOff val="0"/>
            <a:lumOff val="0"/>
            <a:alphaOff val="0"/>
          </a:schemeClr>
        </a:solidFill>
        <a:ln w="381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6123583" y="-937168"/>
          <a:ext cx="7291592" cy="7291592"/>
        </a:xfrm>
        <a:prstGeom prst="blockArc">
          <a:avLst>
            <a:gd name="adj1" fmla="val 18900000"/>
            <a:gd name="adj2" fmla="val 2700000"/>
            <a:gd name="adj3" fmla="val 296"/>
          </a:avLst>
        </a:prstGeom>
        <a:solidFill>
          <a:schemeClr val="tx1">
            <a:lumMod val="50000"/>
            <a:lumOff val="50000"/>
          </a:scheme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751915" y="541725"/>
          <a:ext cx="5181103" cy="1083451"/>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sz="2400" b="1" kern="1200" dirty="0" smtClean="0"/>
            <a:t>It’s almost entirely object-oriented</a:t>
          </a:r>
          <a:endParaRPr lang="en-US" sz="2400" b="1" kern="1200" dirty="0">
            <a:solidFill>
              <a:schemeClr val="bg1"/>
            </a:solidFill>
          </a:endParaRPr>
        </a:p>
      </dsp:txBody>
      <dsp:txXfrm>
        <a:off x="804805" y="594615"/>
        <a:ext cx="5075323" cy="977671"/>
      </dsp:txXfrm>
    </dsp:sp>
    <dsp:sp modelId="{ED3C09F1-2D6D-4190-9E6D-EDDB3272A725}">
      <dsp:nvSpPr>
        <dsp:cNvPr id="0" name=""/>
        <dsp:cNvSpPr/>
      </dsp:nvSpPr>
      <dsp:spPr>
        <a:xfrm>
          <a:off x="74758" y="406294"/>
          <a:ext cx="1354314" cy="1354314"/>
        </a:xfrm>
        <a:prstGeom prst="ellipse">
          <a:avLst/>
        </a:prstGeom>
        <a:solidFill>
          <a:schemeClr val="lt1">
            <a:hueOff val="0"/>
            <a:satOff val="0"/>
            <a:lumOff val="0"/>
            <a:alphaOff val="0"/>
          </a:schemeClr>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1145749" y="2166902"/>
          <a:ext cx="4787269" cy="1083451"/>
        </a:xfrm>
        <a:prstGeom prst="roundRect">
          <a:avLst/>
        </a:prstGeom>
        <a:solidFill>
          <a:schemeClr val="accent2"/>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sz="2400" b="1" kern="1200" dirty="0" smtClean="0"/>
            <a:t>It’s more platform independent</a:t>
          </a:r>
          <a:endParaRPr lang="en-US" sz="2400" b="1" kern="1200" dirty="0">
            <a:solidFill>
              <a:schemeClr val="bg1"/>
            </a:solidFill>
          </a:endParaRPr>
        </a:p>
      </dsp:txBody>
      <dsp:txXfrm>
        <a:off x="1198639" y="2219792"/>
        <a:ext cx="4681489" cy="977671"/>
      </dsp:txXfrm>
    </dsp:sp>
    <dsp:sp modelId="{BCF104F0-8207-4D4B-8D30-9B5FF072325D}">
      <dsp:nvSpPr>
        <dsp:cNvPr id="0" name=""/>
        <dsp:cNvSpPr/>
      </dsp:nvSpPr>
      <dsp:spPr>
        <a:xfrm>
          <a:off x="468592" y="2031471"/>
          <a:ext cx="1354314" cy="1354314"/>
        </a:xfrm>
        <a:prstGeom prst="ellipse">
          <a:avLst/>
        </a:prstGeom>
        <a:solidFill>
          <a:schemeClr val="lt1">
            <a:hueOff val="0"/>
            <a:satOff val="0"/>
            <a:lumOff val="0"/>
            <a:alphaOff val="0"/>
          </a:schemeClr>
        </a:solidFill>
        <a:ln w="381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751915" y="3792079"/>
          <a:ext cx="5181103" cy="1083451"/>
        </a:xfrm>
        <a:prstGeom prst="roundRect">
          <a:avLst/>
        </a:prstGeom>
        <a:solidFill>
          <a:schemeClr val="accent3"/>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59989" tIns="60960" rIns="60960" bIns="60960" numCol="1" spcCol="1270" anchor="ctr" anchorCtr="0">
          <a:noAutofit/>
        </a:bodyPr>
        <a:lstStyle/>
        <a:p>
          <a:pPr lvl="0" algn="l" defTabSz="1066800">
            <a:lnSpc>
              <a:spcPct val="90000"/>
            </a:lnSpc>
            <a:spcBef>
              <a:spcPct val="0"/>
            </a:spcBef>
            <a:spcAft>
              <a:spcPct val="35000"/>
            </a:spcAft>
          </a:pPr>
          <a:r>
            <a:rPr lang="en-US" sz="2400" b="1" kern="1200" dirty="0" smtClean="0"/>
            <a:t>It’s more secure</a:t>
          </a:r>
          <a:endParaRPr lang="en-US" sz="2400" b="1" kern="1200" dirty="0">
            <a:solidFill>
              <a:schemeClr val="bg1"/>
            </a:solidFill>
          </a:endParaRPr>
        </a:p>
      </dsp:txBody>
      <dsp:txXfrm>
        <a:off x="804805" y="3844969"/>
        <a:ext cx="5075323" cy="977671"/>
      </dsp:txXfrm>
    </dsp:sp>
    <dsp:sp modelId="{D318C2A8-EF24-405C-81FA-6A044674B627}">
      <dsp:nvSpPr>
        <dsp:cNvPr id="0" name=""/>
        <dsp:cNvSpPr/>
      </dsp:nvSpPr>
      <dsp:spPr>
        <a:xfrm>
          <a:off x="74758" y="3656647"/>
          <a:ext cx="1354314" cy="1354314"/>
        </a:xfrm>
        <a:prstGeom prst="ellipse">
          <a:avLst/>
        </a:prstGeom>
        <a:solidFill>
          <a:schemeClr val="lt1">
            <a:hueOff val="0"/>
            <a:satOff val="0"/>
            <a:lumOff val="0"/>
            <a:alphaOff val="0"/>
          </a:schemeClr>
        </a:solidFill>
        <a:ln w="381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1" Type="http://schemas.openxmlformats.org/officeDocument/2006/relationships/image" Target="../media/image9.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ontent Placeholder 3"/>
        <cdr:cNvPicPr>
          <a:picLocks xmlns:a="http://schemas.openxmlformats.org/drawingml/2006/main" noGrp="1"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13148" r="13148" b="27913"/>
        <a:stretch xmlns:a="http://schemas.openxmlformats.org/drawingml/2006/main">
          <a:fillRect/>
        </a:stretch>
      </cdr:blipFill>
      <cdr:spPr bwMode="auto">
        <a:xfrm xmlns:a="http://schemas.openxmlformats.org/drawingml/2006/main">
          <a:off x="0" y="0"/>
          <a:ext cx="4608792" cy="3983560"/>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C:\Users\jn\Desktop\مشروع التخرج\features-of-java.png"/>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50800" y="50800"/>
          <a:ext cx="12191999" cy="6858000"/>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Image result for firebase"/>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print">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0" y="0"/>
          <a:ext cx="12192000" cy="5934618"/>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7/5/2021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90613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90613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421552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21552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4000005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t>7/5/2021</a:t>
            </a:fld>
            <a:endParaRPr lang="en-US"/>
          </a:p>
        </p:txBody>
      </p:sp>
      <p:sp>
        <p:nvSpPr>
          <p:cNvPr id="4" name="Footer Placeholder 3"/>
          <p:cNvSpPr>
            <a:spLocks noGrp="1"/>
          </p:cNvSpPr>
          <p:nvPr>
            <p:ph type="ftr" sz="quarter" idx="11"/>
          </p:nvPr>
        </p:nvSpPr>
        <p:spPr/>
        <p:txBody>
          <a:bodyPr/>
          <a:lstStyle/>
          <a:p>
            <a:r>
              <a:rPr lang="en-US" smtClean="0"/>
              <a:t>SlideModel.com</a:t>
            </a:r>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4240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901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9102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90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700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1887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025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50515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00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0951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144B98-9090-4B07-948D-F51EA5644E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2426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3207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1998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57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0856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0194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6785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0495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746236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1891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8072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3436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7235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8605161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5437556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7/5/2021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7/5/2021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6DD02729-54C6-4CBA-8568-979BB236B6B0}" type="datetimeFigureOut">
              <a:rPr lang="en-US" smtClean="0">
                <a:solidFill>
                  <a:prstClr val="black">
                    <a:tint val="75000"/>
                  </a:prstClr>
                </a:solidFill>
              </a:rPr>
              <a:pPr defTabSz="914400"/>
              <a:t>7/5/2021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8144B98-9090-4B07-948D-F51EA5644E37}"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670854639"/>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66C19A3A-8540-45AB-80CF-3967564A1FBC}" type="datetimeFigureOut">
              <a:rPr lang="en-US" smtClean="0">
                <a:solidFill>
                  <a:prstClr val="black">
                    <a:tint val="75000"/>
                  </a:prstClr>
                </a:solidFill>
              </a:rPr>
              <a:pPr defTabSz="914400"/>
              <a:t>7/5/2021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5176CFEE-36C4-4A0C-BC89-DCE02F99B3D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26108814"/>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9.xml"/><Relationship Id="rId1" Type="http://schemas.openxmlformats.org/officeDocument/2006/relationships/themeOverride" Target="../theme/themeOverride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6.jp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4.xml"/><Relationship Id="rId5" Type="http://schemas.openxmlformats.org/officeDocument/2006/relationships/image" Target="../media/image6.jp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Rectangle 18"/>
          <p:cNvSpPr>
            <a:spLocks noChangeArrowheads="1"/>
          </p:cNvSpPr>
          <p:nvPr/>
        </p:nvSpPr>
        <p:spPr bwMode="auto">
          <a:xfrm rot="5400000">
            <a:off x="5227141" y="-2455836"/>
            <a:ext cx="1737718" cy="12188824"/>
          </a:xfrm>
          <a:prstGeom prst="rect">
            <a:avLst/>
          </a:prstGeom>
          <a:solidFill>
            <a:schemeClr val="tx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 name="Title 3"/>
          <p:cNvSpPr>
            <a:spLocks noGrp="1"/>
          </p:cNvSpPr>
          <p:nvPr>
            <p:ph type="title"/>
          </p:nvPr>
        </p:nvSpPr>
        <p:spPr>
          <a:xfrm>
            <a:off x="990600" y="3209925"/>
            <a:ext cx="10360501" cy="1362075"/>
          </a:xfrm>
        </p:spPr>
        <p:txBody>
          <a:bodyPr>
            <a:normAutofit/>
          </a:bodyPr>
          <a:lstStyle/>
          <a:p>
            <a:pPr algn="ctr"/>
            <a:r>
              <a:rPr lang="en-US" dirty="0" smtClean="0">
                <a:solidFill>
                  <a:schemeClr val="bg1"/>
                </a:solidFill>
              </a:rPr>
              <a:t>INRODUCTION</a:t>
            </a:r>
            <a:endParaRPr lang="en-US" dirty="0">
              <a:solidFill>
                <a:schemeClr val="bg1"/>
              </a:solidFill>
            </a:endParaRPr>
          </a:p>
        </p:txBody>
      </p:sp>
      <p:grpSp>
        <p:nvGrpSpPr>
          <p:cNvPr id="91" name="Group 90"/>
          <p:cNvGrpSpPr/>
          <p:nvPr/>
        </p:nvGrpSpPr>
        <p:grpSpPr>
          <a:xfrm>
            <a:off x="9080548" y="1053702"/>
            <a:ext cx="1751164" cy="1286786"/>
            <a:chOff x="3470275" y="1762126"/>
            <a:chExt cx="4992688" cy="3668713"/>
          </a:xfrm>
        </p:grpSpPr>
        <p:sp>
          <p:nvSpPr>
            <p:cNvPr id="129" name="Freeform 1377"/>
            <p:cNvSpPr>
              <a:spLocks/>
            </p:cNvSpPr>
            <p:nvPr/>
          </p:nvSpPr>
          <p:spPr bwMode="auto">
            <a:xfrm>
              <a:off x="6851651" y="4027487"/>
              <a:ext cx="971551"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solidFill>
              <a:schemeClr val="bg1">
                <a:alpha val="26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6" name="Freeform 1379"/>
            <p:cNvSpPr>
              <a:spLocks/>
            </p:cNvSpPr>
            <p:nvPr/>
          </p:nvSpPr>
          <p:spPr bwMode="auto">
            <a:xfrm>
              <a:off x="4114800" y="2333626"/>
              <a:ext cx="3705225" cy="2438400"/>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7" name="Rectangle 1380"/>
            <p:cNvSpPr>
              <a:spLocks noChangeArrowheads="1"/>
            </p:cNvSpPr>
            <p:nvPr/>
          </p:nvSpPr>
          <p:spPr bwMode="auto">
            <a:xfrm>
              <a:off x="4306888" y="2587626"/>
              <a:ext cx="3319463" cy="1785938"/>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8" name="Rectangle 1382"/>
            <p:cNvSpPr>
              <a:spLocks noChangeArrowheads="1"/>
            </p:cNvSpPr>
            <p:nvPr/>
          </p:nvSpPr>
          <p:spPr bwMode="auto">
            <a:xfrm>
              <a:off x="5888038" y="4484688"/>
              <a:ext cx="157163" cy="1571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9" name="Freeform 1384"/>
            <p:cNvSpPr>
              <a:spLocks/>
            </p:cNvSpPr>
            <p:nvPr/>
          </p:nvSpPr>
          <p:spPr bwMode="auto">
            <a:xfrm>
              <a:off x="3470275" y="5194301"/>
              <a:ext cx="4992688" cy="23653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0" name="Rectangle 1385"/>
            <p:cNvSpPr>
              <a:spLocks noChangeArrowheads="1"/>
            </p:cNvSpPr>
            <p:nvPr/>
          </p:nvSpPr>
          <p:spPr bwMode="auto">
            <a:xfrm>
              <a:off x="5462588" y="5316538"/>
              <a:ext cx="1009650" cy="650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01" name="Group 100"/>
            <p:cNvGrpSpPr/>
            <p:nvPr/>
          </p:nvGrpSpPr>
          <p:grpSpPr>
            <a:xfrm>
              <a:off x="3470275" y="4772026"/>
              <a:ext cx="4992688" cy="493713"/>
              <a:chOff x="3470275" y="4772026"/>
              <a:chExt cx="4992688" cy="493713"/>
            </a:xfrm>
            <a:solidFill>
              <a:schemeClr val="bg1"/>
            </a:solidFill>
          </p:grpSpPr>
          <p:sp>
            <p:nvSpPr>
              <p:cNvPr id="12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4"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02" name="Freeform 1387"/>
            <p:cNvSpPr>
              <a:spLocks/>
            </p:cNvSpPr>
            <p:nvPr/>
          </p:nvSpPr>
          <p:spPr bwMode="auto">
            <a:xfrm>
              <a:off x="4114800" y="2312988"/>
              <a:ext cx="3705225" cy="245903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3" name="Freeform 1389"/>
            <p:cNvSpPr>
              <a:spLocks/>
            </p:cNvSpPr>
            <p:nvPr/>
          </p:nvSpPr>
          <p:spPr bwMode="auto">
            <a:xfrm>
              <a:off x="5413375" y="1762126"/>
              <a:ext cx="1106488" cy="673100"/>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4" name="Freeform 1395"/>
            <p:cNvSpPr>
              <a:spLocks/>
            </p:cNvSpPr>
            <p:nvPr/>
          </p:nvSpPr>
          <p:spPr bwMode="auto">
            <a:xfrm>
              <a:off x="3783013" y="4841876"/>
              <a:ext cx="4379913" cy="282575"/>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5" name="Rectangle 1396"/>
            <p:cNvSpPr>
              <a:spLocks noChangeArrowheads="1"/>
            </p:cNvSpPr>
            <p:nvPr/>
          </p:nvSpPr>
          <p:spPr bwMode="auto">
            <a:xfrm>
              <a:off x="5942013" y="4813301"/>
              <a:ext cx="47625" cy="3381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6" name="Freeform 1397"/>
            <p:cNvSpPr>
              <a:spLocks/>
            </p:cNvSpPr>
            <p:nvPr/>
          </p:nvSpPr>
          <p:spPr bwMode="auto">
            <a:xfrm>
              <a:off x="6394450" y="4806951"/>
              <a:ext cx="131763" cy="35242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7" name="Freeform 1398"/>
            <p:cNvSpPr>
              <a:spLocks/>
            </p:cNvSpPr>
            <p:nvPr/>
          </p:nvSpPr>
          <p:spPr bwMode="auto">
            <a:xfrm>
              <a:off x="6821488" y="4803776"/>
              <a:ext cx="211138" cy="358775"/>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8" name="Freeform 1399"/>
            <p:cNvSpPr>
              <a:spLocks/>
            </p:cNvSpPr>
            <p:nvPr/>
          </p:nvSpPr>
          <p:spPr bwMode="auto">
            <a:xfrm>
              <a:off x="7245350" y="4797426"/>
              <a:ext cx="303213" cy="369888"/>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9" name="Rectangle 1400"/>
            <p:cNvSpPr>
              <a:spLocks noChangeArrowheads="1"/>
            </p:cNvSpPr>
            <p:nvPr/>
          </p:nvSpPr>
          <p:spPr bwMode="auto">
            <a:xfrm>
              <a:off x="3986213" y="4891088"/>
              <a:ext cx="3960813"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0" name="Freeform 1401"/>
            <p:cNvSpPr>
              <a:spLocks/>
            </p:cNvSpPr>
            <p:nvPr/>
          </p:nvSpPr>
          <p:spPr bwMode="auto">
            <a:xfrm>
              <a:off x="5408613" y="4806951"/>
              <a:ext cx="130175" cy="35242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1" name="Freeform 1402"/>
            <p:cNvSpPr>
              <a:spLocks/>
            </p:cNvSpPr>
            <p:nvPr/>
          </p:nvSpPr>
          <p:spPr bwMode="auto">
            <a:xfrm>
              <a:off x="4899025" y="4803776"/>
              <a:ext cx="212725" cy="358775"/>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2" name="Freeform 1403"/>
            <p:cNvSpPr>
              <a:spLocks/>
            </p:cNvSpPr>
            <p:nvPr/>
          </p:nvSpPr>
          <p:spPr bwMode="auto">
            <a:xfrm>
              <a:off x="4386263" y="4797426"/>
              <a:ext cx="303213" cy="369888"/>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3" name="Rectangle 1404"/>
            <p:cNvSpPr>
              <a:spLocks noChangeArrowheads="1"/>
            </p:cNvSpPr>
            <p:nvPr/>
          </p:nvSpPr>
          <p:spPr bwMode="auto">
            <a:xfrm>
              <a:off x="3841750" y="5006976"/>
              <a:ext cx="4313238"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4" name="Group 113"/>
            <p:cNvGrpSpPr/>
            <p:nvPr/>
          </p:nvGrpSpPr>
          <p:grpSpPr>
            <a:xfrm>
              <a:off x="4330700" y="2312988"/>
              <a:ext cx="3271838" cy="1908176"/>
              <a:chOff x="4330700" y="2312988"/>
              <a:chExt cx="3271838" cy="1908176"/>
            </a:xfrm>
          </p:grpSpPr>
          <p:sp>
            <p:nvSpPr>
              <p:cNvPr id="115"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6" name="Group 115"/>
              <p:cNvGrpSpPr/>
              <p:nvPr/>
            </p:nvGrpSpPr>
            <p:grpSpPr>
              <a:xfrm>
                <a:off x="4991100" y="3632201"/>
                <a:ext cx="1951038" cy="588963"/>
                <a:chOff x="4991100" y="3632201"/>
                <a:chExt cx="1951038" cy="588963"/>
              </a:xfrm>
            </p:grpSpPr>
            <p:sp>
              <p:nvSpPr>
                <p:cNvPr id="117"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8"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9"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0"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1"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2"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grpSp>
        <p:nvGrpSpPr>
          <p:cNvPr id="131" name="Group 130"/>
          <p:cNvGrpSpPr/>
          <p:nvPr/>
        </p:nvGrpSpPr>
        <p:grpSpPr>
          <a:xfrm>
            <a:off x="4761436" y="754298"/>
            <a:ext cx="2604128" cy="1817911"/>
            <a:chOff x="5441949" y="1524000"/>
            <a:chExt cx="6062663" cy="4232275"/>
          </a:xfrm>
        </p:grpSpPr>
        <p:sp>
          <p:nvSpPr>
            <p:cNvPr id="132"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3"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4"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5"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6"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7"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8"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9"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0" name="Group 139"/>
            <p:cNvGrpSpPr/>
            <p:nvPr/>
          </p:nvGrpSpPr>
          <p:grpSpPr>
            <a:xfrm>
              <a:off x="5441949" y="1524000"/>
              <a:ext cx="3182938" cy="2933700"/>
              <a:chOff x="4951412" y="1143000"/>
              <a:chExt cx="3182938" cy="2933700"/>
            </a:xfrm>
            <a:solidFill>
              <a:schemeClr val="tx1">
                <a:alpha val="17000"/>
              </a:schemeClr>
            </a:solidFill>
          </p:grpSpPr>
          <p:sp>
            <p:nvSpPr>
              <p:cNvPr id="193"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4"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5"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6"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7"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8"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1" name="Group 140"/>
            <p:cNvGrpSpPr/>
            <p:nvPr/>
          </p:nvGrpSpPr>
          <p:grpSpPr>
            <a:xfrm>
              <a:off x="7423149" y="2133600"/>
              <a:ext cx="2117725" cy="3279774"/>
              <a:chOff x="6613525" y="1998663"/>
              <a:chExt cx="2117725" cy="3279774"/>
            </a:xfrm>
          </p:grpSpPr>
          <p:sp>
            <p:nvSpPr>
              <p:cNvPr id="151"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52" name="Group 151"/>
              <p:cNvGrpSpPr/>
              <p:nvPr/>
            </p:nvGrpSpPr>
            <p:grpSpPr>
              <a:xfrm>
                <a:off x="6807200" y="2208213"/>
                <a:ext cx="1728788" cy="414337"/>
                <a:chOff x="6807200" y="2208213"/>
                <a:chExt cx="1728788" cy="414337"/>
              </a:xfrm>
            </p:grpSpPr>
            <p:sp>
              <p:nvSpPr>
                <p:cNvPr id="188"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9"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0"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1"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2"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53"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4"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5"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6"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9"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0"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1"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2"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3"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4"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5"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6"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7"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8"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9"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0"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1"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2"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3"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4"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5"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6"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7"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8"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9"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0"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1"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2"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3"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4"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5"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6"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7"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2" name="Group 141"/>
            <p:cNvGrpSpPr/>
            <p:nvPr/>
          </p:nvGrpSpPr>
          <p:grpSpPr>
            <a:xfrm>
              <a:off x="9099549" y="2667000"/>
              <a:ext cx="1879600" cy="965200"/>
              <a:chOff x="8837612" y="1447800"/>
              <a:chExt cx="1879600" cy="965200"/>
            </a:xfrm>
          </p:grpSpPr>
          <p:sp>
            <p:nvSpPr>
              <p:cNvPr id="143"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8"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9"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0"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199" name="Group 198"/>
          <p:cNvGrpSpPr/>
          <p:nvPr/>
        </p:nvGrpSpPr>
        <p:grpSpPr>
          <a:xfrm>
            <a:off x="1242261" y="761749"/>
            <a:ext cx="1743632" cy="1830844"/>
            <a:chOff x="5789613" y="1071563"/>
            <a:chExt cx="4570412" cy="4799012"/>
          </a:xfrm>
        </p:grpSpPr>
        <p:sp>
          <p:nvSpPr>
            <p:cNvPr id="200" name="Freeform 199"/>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1" name="Freeform 200"/>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2" name="Freeform 201"/>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203" name="Group 202"/>
            <p:cNvGrpSpPr/>
            <p:nvPr/>
          </p:nvGrpSpPr>
          <p:grpSpPr>
            <a:xfrm>
              <a:off x="7786688" y="1071563"/>
              <a:ext cx="1416050" cy="2498725"/>
              <a:chOff x="7786688" y="1071563"/>
              <a:chExt cx="1416050" cy="2498725"/>
            </a:xfrm>
          </p:grpSpPr>
          <p:sp>
            <p:nvSpPr>
              <p:cNvPr id="207" name="Freeform 206"/>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8" name="Freeform 207"/>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04" name="Group 203"/>
            <p:cNvGrpSpPr/>
            <p:nvPr/>
          </p:nvGrpSpPr>
          <p:grpSpPr>
            <a:xfrm>
              <a:off x="6542088" y="2811463"/>
              <a:ext cx="823912" cy="1454150"/>
              <a:chOff x="6542088" y="2811463"/>
              <a:chExt cx="823912" cy="1454150"/>
            </a:xfrm>
          </p:grpSpPr>
          <p:sp>
            <p:nvSpPr>
              <p:cNvPr id="205" name="Freeform 204"/>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6"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209" name="Group 208"/>
          <p:cNvGrpSpPr/>
          <p:nvPr/>
        </p:nvGrpSpPr>
        <p:grpSpPr>
          <a:xfrm>
            <a:off x="2990567" y="4801700"/>
            <a:ext cx="2067391" cy="1625437"/>
            <a:chOff x="5484813" y="1069975"/>
            <a:chExt cx="5762625" cy="4530725"/>
          </a:xfrm>
        </p:grpSpPr>
        <p:sp>
          <p:nvSpPr>
            <p:cNvPr id="210" name="Rectangle 209"/>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1" name="Freeform 210"/>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2" name="Freeform 211"/>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3" name="Freeform 212"/>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4" name="Rectangle 213"/>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5" name="Freeform 214"/>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6"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7"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8"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9"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0"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1"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2"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3"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4"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5"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6"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7"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8"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9"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0"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1"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2"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3"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4"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5"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6"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7"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8"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9"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84" name="Group 283"/>
          <p:cNvGrpSpPr/>
          <p:nvPr/>
        </p:nvGrpSpPr>
        <p:grpSpPr>
          <a:xfrm>
            <a:off x="7205252" y="4790298"/>
            <a:ext cx="1930931" cy="1625890"/>
            <a:chOff x="5965826" y="1566863"/>
            <a:chExt cx="4140200" cy="3486150"/>
          </a:xfrm>
        </p:grpSpPr>
        <p:sp>
          <p:nvSpPr>
            <p:cNvPr id="287"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8"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9"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0"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1"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2"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3"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4"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5"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6"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7"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8"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9"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Tree>
    <p:extLst>
      <p:ext uri="{BB962C8B-B14F-4D97-AF65-F5344CB8AC3E}">
        <p14:creationId xmlns:p14="http://schemas.microsoft.com/office/powerpoint/2010/main" val="37943110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heel(1)">
                                      <p:cBhvr>
                                        <p:cTn id="7" dur="2000"/>
                                        <p:tgtEl>
                                          <p:spTgt spid="131"/>
                                        </p:tgtEl>
                                      </p:cBhvr>
                                    </p:animEffect>
                                  </p:childTnLst>
                                </p:cTn>
                              </p:par>
                              <p:par>
                                <p:cTn id="8" presetID="21" presetClass="entr" presetSubtype="1"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wheel(1)">
                                      <p:cBhvr>
                                        <p:cTn id="10" dur="2000"/>
                                        <p:tgtEl>
                                          <p:spTgt spid="199"/>
                                        </p:tgtEl>
                                      </p:cBhvr>
                                    </p:animEffect>
                                  </p:childTnLst>
                                </p:cTn>
                              </p:par>
                              <p:par>
                                <p:cTn id="11" presetID="21" presetClass="entr" presetSubtype="1"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heel(1)">
                                      <p:cBhvr>
                                        <p:cTn id="13" dur="2000"/>
                                        <p:tgtEl>
                                          <p:spTgt spid="91"/>
                                        </p:tgtEl>
                                      </p:cBhvr>
                                    </p:animEffect>
                                  </p:childTnLst>
                                </p:cTn>
                              </p:par>
                              <p:par>
                                <p:cTn id="14" presetID="21" presetClass="entr" presetSubtype="1" fill="hold" nodeType="with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wheel(1)">
                                      <p:cBhvr>
                                        <p:cTn id="16" dur="2000"/>
                                        <p:tgtEl>
                                          <p:spTgt spid="284"/>
                                        </p:tgtEl>
                                      </p:cBhvr>
                                    </p:animEffect>
                                  </p:childTnLst>
                                </p:cTn>
                              </p:par>
                              <p:par>
                                <p:cTn id="17" presetID="21" presetClass="entr" presetSubtype="1"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wheel(1)">
                                      <p:cBhvr>
                                        <p:cTn id="19"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511475910"/>
              </p:ext>
            </p:extLst>
          </p:nvPr>
        </p:nvGraphicFramePr>
        <p:xfrm>
          <a:off x="0" y="923382"/>
          <a:ext cx="12192000" cy="5934618"/>
        </p:xfrm>
        <a:graphic>
          <a:graphicData uri="http://schemas.openxmlformats.org/drawingml/2006/chart">
            <c:chart xmlns:c="http://schemas.openxmlformats.org/drawingml/2006/chart" xmlns:r="http://schemas.openxmlformats.org/officeDocument/2006/relationships" r:id="rId3"/>
          </a:graphicData>
        </a:graphic>
      </p:graphicFrame>
      <p:sp>
        <p:nvSpPr>
          <p:cNvPr id="27" name="Freeform 26"/>
          <p:cNvSpPr/>
          <p:nvPr/>
        </p:nvSpPr>
        <p:spPr>
          <a:xfrm>
            <a:off x="-38514" y="76200"/>
            <a:ext cx="7277514" cy="847182"/>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en-US" sz="4000" b="1" dirty="0" smtClean="0">
                <a:solidFill>
                  <a:prstClr val="white"/>
                </a:solidFill>
              </a:rPr>
              <a:t>Why </a:t>
            </a:r>
            <a:r>
              <a:rPr lang="en-US" sz="4000" b="1" dirty="0" smtClean="0">
                <a:solidFill>
                  <a:prstClr val="white"/>
                </a:solidFill>
              </a:rPr>
              <a:t>Firebase</a:t>
            </a:r>
            <a:endParaRPr lang="en-US" sz="4000" b="1" dirty="0">
              <a:solidFill>
                <a:prstClr val="white"/>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2667000"/>
            <a:ext cx="1473200" cy="1295400"/>
          </a:xfrm>
          <a:prstGeom prst="rect">
            <a:avLst/>
          </a:prstGeom>
        </p:spPr>
      </p:pic>
    </p:spTree>
    <p:extLst>
      <p:ext uri="{BB962C8B-B14F-4D97-AF65-F5344CB8AC3E}">
        <p14:creationId xmlns:p14="http://schemas.microsoft.com/office/powerpoint/2010/main" val="96252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Rectangle 18"/>
          <p:cNvSpPr>
            <a:spLocks noChangeArrowheads="1"/>
          </p:cNvSpPr>
          <p:nvPr/>
        </p:nvSpPr>
        <p:spPr bwMode="auto">
          <a:xfrm rot="5400000">
            <a:off x="5227141" y="-2455836"/>
            <a:ext cx="1737718" cy="12188824"/>
          </a:xfrm>
          <a:prstGeom prst="rect">
            <a:avLst/>
          </a:prstGeom>
          <a:solidFill>
            <a:schemeClr val="tx2"/>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4" name="Title 3"/>
          <p:cNvSpPr>
            <a:spLocks noGrp="1"/>
          </p:cNvSpPr>
          <p:nvPr>
            <p:ph type="title"/>
          </p:nvPr>
        </p:nvSpPr>
        <p:spPr>
          <a:xfrm>
            <a:off x="990600" y="3209925"/>
            <a:ext cx="10360501" cy="1362075"/>
          </a:xfrm>
        </p:spPr>
        <p:txBody>
          <a:bodyPr>
            <a:normAutofit/>
          </a:bodyPr>
          <a:lstStyle/>
          <a:p>
            <a:pPr algn="ctr"/>
            <a:r>
              <a:rPr lang="en-US" dirty="0" smtClean="0">
                <a:solidFill>
                  <a:schemeClr val="bg1"/>
                </a:solidFill>
              </a:rPr>
              <a:t>System Analysis</a:t>
            </a:r>
            <a:endParaRPr lang="en-US" dirty="0">
              <a:solidFill>
                <a:schemeClr val="bg1"/>
              </a:solidFill>
            </a:endParaRPr>
          </a:p>
        </p:txBody>
      </p:sp>
      <p:grpSp>
        <p:nvGrpSpPr>
          <p:cNvPr id="91" name="Group 90"/>
          <p:cNvGrpSpPr/>
          <p:nvPr/>
        </p:nvGrpSpPr>
        <p:grpSpPr>
          <a:xfrm>
            <a:off x="9080548" y="1053702"/>
            <a:ext cx="1751164" cy="1286786"/>
            <a:chOff x="3470275" y="1762126"/>
            <a:chExt cx="4992688" cy="3668713"/>
          </a:xfrm>
        </p:grpSpPr>
        <p:sp>
          <p:nvSpPr>
            <p:cNvPr id="129" name="Freeform 1377"/>
            <p:cNvSpPr>
              <a:spLocks/>
            </p:cNvSpPr>
            <p:nvPr/>
          </p:nvSpPr>
          <p:spPr bwMode="auto">
            <a:xfrm>
              <a:off x="6851651" y="4027487"/>
              <a:ext cx="971551"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solidFill>
              <a:schemeClr val="bg1">
                <a:alpha val="26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6" name="Freeform 1379"/>
            <p:cNvSpPr>
              <a:spLocks/>
            </p:cNvSpPr>
            <p:nvPr/>
          </p:nvSpPr>
          <p:spPr bwMode="auto">
            <a:xfrm>
              <a:off x="4114800" y="2333626"/>
              <a:ext cx="3705225" cy="2438400"/>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7" name="Rectangle 1380"/>
            <p:cNvSpPr>
              <a:spLocks noChangeArrowheads="1"/>
            </p:cNvSpPr>
            <p:nvPr/>
          </p:nvSpPr>
          <p:spPr bwMode="auto">
            <a:xfrm>
              <a:off x="4306888" y="2587626"/>
              <a:ext cx="3319463" cy="1785938"/>
            </a:xfrm>
            <a:prstGeom prst="rect">
              <a:avLst/>
            </a:prstGeom>
            <a:solidFill>
              <a:srgbClr val="FF4A4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8" name="Rectangle 1382"/>
            <p:cNvSpPr>
              <a:spLocks noChangeArrowheads="1"/>
            </p:cNvSpPr>
            <p:nvPr/>
          </p:nvSpPr>
          <p:spPr bwMode="auto">
            <a:xfrm>
              <a:off x="5888038" y="4484688"/>
              <a:ext cx="157163" cy="1571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9" name="Freeform 1384"/>
            <p:cNvSpPr>
              <a:spLocks/>
            </p:cNvSpPr>
            <p:nvPr/>
          </p:nvSpPr>
          <p:spPr bwMode="auto">
            <a:xfrm>
              <a:off x="3470275" y="5194301"/>
              <a:ext cx="4992688" cy="23653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0" name="Rectangle 1385"/>
            <p:cNvSpPr>
              <a:spLocks noChangeArrowheads="1"/>
            </p:cNvSpPr>
            <p:nvPr/>
          </p:nvSpPr>
          <p:spPr bwMode="auto">
            <a:xfrm>
              <a:off x="5462588" y="5316538"/>
              <a:ext cx="1009650" cy="650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01" name="Group 100"/>
            <p:cNvGrpSpPr/>
            <p:nvPr/>
          </p:nvGrpSpPr>
          <p:grpSpPr>
            <a:xfrm>
              <a:off x="3470275" y="4772026"/>
              <a:ext cx="4992688" cy="493713"/>
              <a:chOff x="3470275" y="4772026"/>
              <a:chExt cx="4992688" cy="493713"/>
            </a:xfrm>
            <a:solidFill>
              <a:schemeClr val="bg1"/>
            </a:solidFill>
          </p:grpSpPr>
          <p:sp>
            <p:nvSpPr>
              <p:cNvPr id="12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4"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02" name="Freeform 1387"/>
            <p:cNvSpPr>
              <a:spLocks/>
            </p:cNvSpPr>
            <p:nvPr/>
          </p:nvSpPr>
          <p:spPr bwMode="auto">
            <a:xfrm>
              <a:off x="4114800" y="2312988"/>
              <a:ext cx="3705225" cy="245903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3" name="Freeform 1389"/>
            <p:cNvSpPr>
              <a:spLocks/>
            </p:cNvSpPr>
            <p:nvPr/>
          </p:nvSpPr>
          <p:spPr bwMode="auto">
            <a:xfrm>
              <a:off x="5413375" y="1762126"/>
              <a:ext cx="1106488" cy="673100"/>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4" name="Freeform 1395"/>
            <p:cNvSpPr>
              <a:spLocks/>
            </p:cNvSpPr>
            <p:nvPr/>
          </p:nvSpPr>
          <p:spPr bwMode="auto">
            <a:xfrm>
              <a:off x="3783013" y="4841876"/>
              <a:ext cx="4379913" cy="282575"/>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5" name="Rectangle 1396"/>
            <p:cNvSpPr>
              <a:spLocks noChangeArrowheads="1"/>
            </p:cNvSpPr>
            <p:nvPr/>
          </p:nvSpPr>
          <p:spPr bwMode="auto">
            <a:xfrm>
              <a:off x="5942013" y="4813301"/>
              <a:ext cx="47625" cy="3381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6" name="Freeform 1397"/>
            <p:cNvSpPr>
              <a:spLocks/>
            </p:cNvSpPr>
            <p:nvPr/>
          </p:nvSpPr>
          <p:spPr bwMode="auto">
            <a:xfrm>
              <a:off x="6394450" y="4806951"/>
              <a:ext cx="131763" cy="35242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7" name="Freeform 1398"/>
            <p:cNvSpPr>
              <a:spLocks/>
            </p:cNvSpPr>
            <p:nvPr/>
          </p:nvSpPr>
          <p:spPr bwMode="auto">
            <a:xfrm>
              <a:off x="6821488" y="4803776"/>
              <a:ext cx="211138" cy="358775"/>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8" name="Freeform 1399"/>
            <p:cNvSpPr>
              <a:spLocks/>
            </p:cNvSpPr>
            <p:nvPr/>
          </p:nvSpPr>
          <p:spPr bwMode="auto">
            <a:xfrm>
              <a:off x="7245350" y="4797426"/>
              <a:ext cx="303213" cy="369888"/>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09" name="Rectangle 1400"/>
            <p:cNvSpPr>
              <a:spLocks noChangeArrowheads="1"/>
            </p:cNvSpPr>
            <p:nvPr/>
          </p:nvSpPr>
          <p:spPr bwMode="auto">
            <a:xfrm>
              <a:off x="3986213" y="4891088"/>
              <a:ext cx="3960813"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0" name="Freeform 1401"/>
            <p:cNvSpPr>
              <a:spLocks/>
            </p:cNvSpPr>
            <p:nvPr/>
          </p:nvSpPr>
          <p:spPr bwMode="auto">
            <a:xfrm>
              <a:off x="5408613" y="4806951"/>
              <a:ext cx="130175" cy="35242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1" name="Freeform 1402"/>
            <p:cNvSpPr>
              <a:spLocks/>
            </p:cNvSpPr>
            <p:nvPr/>
          </p:nvSpPr>
          <p:spPr bwMode="auto">
            <a:xfrm>
              <a:off x="4899025" y="4803776"/>
              <a:ext cx="212725" cy="358775"/>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2" name="Freeform 1403"/>
            <p:cNvSpPr>
              <a:spLocks/>
            </p:cNvSpPr>
            <p:nvPr/>
          </p:nvSpPr>
          <p:spPr bwMode="auto">
            <a:xfrm>
              <a:off x="4386263" y="4797426"/>
              <a:ext cx="303213" cy="369888"/>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3" name="Rectangle 1404"/>
            <p:cNvSpPr>
              <a:spLocks noChangeArrowheads="1"/>
            </p:cNvSpPr>
            <p:nvPr/>
          </p:nvSpPr>
          <p:spPr bwMode="auto">
            <a:xfrm>
              <a:off x="3841750" y="5006976"/>
              <a:ext cx="4313238" cy="476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4" name="Group 113"/>
            <p:cNvGrpSpPr/>
            <p:nvPr/>
          </p:nvGrpSpPr>
          <p:grpSpPr>
            <a:xfrm>
              <a:off x="4330700" y="2312988"/>
              <a:ext cx="3271838" cy="1908176"/>
              <a:chOff x="4330700" y="2312988"/>
              <a:chExt cx="3271838" cy="1908176"/>
            </a:xfrm>
          </p:grpSpPr>
          <p:sp>
            <p:nvSpPr>
              <p:cNvPr id="115"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16" name="Group 115"/>
              <p:cNvGrpSpPr/>
              <p:nvPr/>
            </p:nvGrpSpPr>
            <p:grpSpPr>
              <a:xfrm>
                <a:off x="4991100" y="3632201"/>
                <a:ext cx="1951038" cy="588963"/>
                <a:chOff x="4991100" y="3632201"/>
                <a:chExt cx="1951038" cy="588963"/>
              </a:xfrm>
            </p:grpSpPr>
            <p:sp>
              <p:nvSpPr>
                <p:cNvPr id="117"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8"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19"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0"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1"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22"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grpSp>
        <p:nvGrpSpPr>
          <p:cNvPr id="131" name="Group 130"/>
          <p:cNvGrpSpPr/>
          <p:nvPr/>
        </p:nvGrpSpPr>
        <p:grpSpPr>
          <a:xfrm>
            <a:off x="4761436" y="754298"/>
            <a:ext cx="2604128" cy="1817911"/>
            <a:chOff x="5441949" y="1524000"/>
            <a:chExt cx="6062663" cy="4232275"/>
          </a:xfrm>
        </p:grpSpPr>
        <p:sp>
          <p:nvSpPr>
            <p:cNvPr id="132"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3"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4"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5"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6"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7"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8"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39"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40" name="Group 139"/>
            <p:cNvGrpSpPr/>
            <p:nvPr/>
          </p:nvGrpSpPr>
          <p:grpSpPr>
            <a:xfrm>
              <a:off x="5441949" y="1524000"/>
              <a:ext cx="3182938" cy="2933700"/>
              <a:chOff x="4951412" y="1143000"/>
              <a:chExt cx="3182938" cy="2933700"/>
            </a:xfrm>
            <a:solidFill>
              <a:schemeClr val="tx1">
                <a:alpha val="17000"/>
              </a:schemeClr>
            </a:solidFill>
          </p:grpSpPr>
          <p:sp>
            <p:nvSpPr>
              <p:cNvPr id="193"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4"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5"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6"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7"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8"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1" name="Group 140"/>
            <p:cNvGrpSpPr/>
            <p:nvPr/>
          </p:nvGrpSpPr>
          <p:grpSpPr>
            <a:xfrm>
              <a:off x="7423149" y="2133600"/>
              <a:ext cx="2117725" cy="3279774"/>
              <a:chOff x="6613525" y="1998663"/>
              <a:chExt cx="2117725" cy="3279774"/>
            </a:xfrm>
          </p:grpSpPr>
          <p:sp>
            <p:nvSpPr>
              <p:cNvPr id="151"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152" name="Group 151"/>
              <p:cNvGrpSpPr/>
              <p:nvPr/>
            </p:nvGrpSpPr>
            <p:grpSpPr>
              <a:xfrm>
                <a:off x="6807200" y="2208213"/>
                <a:ext cx="1728788" cy="414337"/>
                <a:chOff x="6807200" y="2208213"/>
                <a:chExt cx="1728788" cy="414337"/>
              </a:xfrm>
            </p:grpSpPr>
            <p:sp>
              <p:nvSpPr>
                <p:cNvPr id="188"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9"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0"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1"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92"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
            <p:nvSpPr>
              <p:cNvPr id="153"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4"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5"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6"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7"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8"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9"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0"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1"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2"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3"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4"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5"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6"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7"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8"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69"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0"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1"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2"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3"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4"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5"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6"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7"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8"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79"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0"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1"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2"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3"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4"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5"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6"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87"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142" name="Group 141"/>
            <p:cNvGrpSpPr/>
            <p:nvPr/>
          </p:nvGrpSpPr>
          <p:grpSpPr>
            <a:xfrm>
              <a:off x="9099549" y="2667000"/>
              <a:ext cx="1879600" cy="965200"/>
              <a:chOff x="8837612" y="1447800"/>
              <a:chExt cx="1879600" cy="965200"/>
            </a:xfrm>
          </p:grpSpPr>
          <p:sp>
            <p:nvSpPr>
              <p:cNvPr id="143"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4"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5"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6"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7"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8"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49"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150"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199" name="Group 198"/>
          <p:cNvGrpSpPr/>
          <p:nvPr/>
        </p:nvGrpSpPr>
        <p:grpSpPr>
          <a:xfrm>
            <a:off x="1242261" y="761749"/>
            <a:ext cx="1743632" cy="1830844"/>
            <a:chOff x="5789613" y="1071563"/>
            <a:chExt cx="4570412" cy="4799012"/>
          </a:xfrm>
        </p:grpSpPr>
        <p:sp>
          <p:nvSpPr>
            <p:cNvPr id="200" name="Freeform 199"/>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1" name="Freeform 200"/>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2" name="Freeform 201"/>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203" name="Group 202"/>
            <p:cNvGrpSpPr/>
            <p:nvPr/>
          </p:nvGrpSpPr>
          <p:grpSpPr>
            <a:xfrm>
              <a:off x="7786688" y="1071563"/>
              <a:ext cx="1416050" cy="2498725"/>
              <a:chOff x="7786688" y="1071563"/>
              <a:chExt cx="1416050" cy="2498725"/>
            </a:xfrm>
          </p:grpSpPr>
          <p:sp>
            <p:nvSpPr>
              <p:cNvPr id="207" name="Freeform 206"/>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8" name="Freeform 207"/>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04" name="Group 203"/>
            <p:cNvGrpSpPr/>
            <p:nvPr/>
          </p:nvGrpSpPr>
          <p:grpSpPr>
            <a:xfrm>
              <a:off x="6542088" y="2811463"/>
              <a:ext cx="823912" cy="1454150"/>
              <a:chOff x="6542088" y="2811463"/>
              <a:chExt cx="823912" cy="1454150"/>
            </a:xfrm>
          </p:grpSpPr>
          <p:sp>
            <p:nvSpPr>
              <p:cNvPr id="205" name="Freeform 204"/>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06"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nvGrpSpPr>
          <p:cNvPr id="209" name="Group 208"/>
          <p:cNvGrpSpPr/>
          <p:nvPr/>
        </p:nvGrpSpPr>
        <p:grpSpPr>
          <a:xfrm>
            <a:off x="2990567" y="4801700"/>
            <a:ext cx="2067391" cy="1625437"/>
            <a:chOff x="5484813" y="1069975"/>
            <a:chExt cx="5762625" cy="4530725"/>
          </a:xfrm>
        </p:grpSpPr>
        <p:sp>
          <p:nvSpPr>
            <p:cNvPr id="210" name="Rectangle 209"/>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1" name="Freeform 210"/>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2" name="Freeform 211"/>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3" name="Freeform 212"/>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4" name="Rectangle 213"/>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5" name="Freeform 214"/>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6"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7"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8"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19"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0"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1"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2"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3"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4"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5"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6"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7"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8"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29"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0"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1"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2"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3"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4"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5"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6"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7"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8"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39"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nvGrpSpPr>
          <p:cNvPr id="284" name="Group 283"/>
          <p:cNvGrpSpPr/>
          <p:nvPr/>
        </p:nvGrpSpPr>
        <p:grpSpPr>
          <a:xfrm>
            <a:off x="7205252" y="4790298"/>
            <a:ext cx="1930931" cy="1625890"/>
            <a:chOff x="5965826" y="1566863"/>
            <a:chExt cx="4140200" cy="3486150"/>
          </a:xfrm>
        </p:grpSpPr>
        <p:sp>
          <p:nvSpPr>
            <p:cNvPr id="287"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8"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89"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0"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1"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2"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3"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4"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5"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6"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7"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8"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299"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spTree>
    <p:extLst>
      <p:ext uri="{BB962C8B-B14F-4D97-AF65-F5344CB8AC3E}">
        <p14:creationId xmlns:p14="http://schemas.microsoft.com/office/powerpoint/2010/main" val="31295808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heel(1)">
                                      <p:cBhvr>
                                        <p:cTn id="7" dur="2000"/>
                                        <p:tgtEl>
                                          <p:spTgt spid="131"/>
                                        </p:tgtEl>
                                      </p:cBhvr>
                                    </p:animEffect>
                                  </p:childTnLst>
                                </p:cTn>
                              </p:par>
                              <p:par>
                                <p:cTn id="8" presetID="21" presetClass="entr" presetSubtype="1"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wheel(1)">
                                      <p:cBhvr>
                                        <p:cTn id="10" dur="2000"/>
                                        <p:tgtEl>
                                          <p:spTgt spid="199"/>
                                        </p:tgtEl>
                                      </p:cBhvr>
                                    </p:animEffect>
                                  </p:childTnLst>
                                </p:cTn>
                              </p:par>
                              <p:par>
                                <p:cTn id="11" presetID="21" presetClass="entr" presetSubtype="1"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heel(1)">
                                      <p:cBhvr>
                                        <p:cTn id="13" dur="2000"/>
                                        <p:tgtEl>
                                          <p:spTgt spid="91"/>
                                        </p:tgtEl>
                                      </p:cBhvr>
                                    </p:animEffect>
                                  </p:childTnLst>
                                </p:cTn>
                              </p:par>
                              <p:par>
                                <p:cTn id="14" presetID="21" presetClass="entr" presetSubtype="1" fill="hold" nodeType="withEffect">
                                  <p:stCondLst>
                                    <p:cond delay="0"/>
                                  </p:stCondLst>
                                  <p:childTnLst>
                                    <p:set>
                                      <p:cBhvr>
                                        <p:cTn id="15" dur="1" fill="hold">
                                          <p:stCondLst>
                                            <p:cond delay="0"/>
                                          </p:stCondLst>
                                        </p:cTn>
                                        <p:tgtEl>
                                          <p:spTgt spid="284"/>
                                        </p:tgtEl>
                                        <p:attrNameLst>
                                          <p:attrName>style.visibility</p:attrName>
                                        </p:attrNameLst>
                                      </p:cBhvr>
                                      <p:to>
                                        <p:strVal val="visible"/>
                                      </p:to>
                                    </p:set>
                                    <p:animEffect transition="in" filter="wheel(1)">
                                      <p:cBhvr>
                                        <p:cTn id="16" dur="2000"/>
                                        <p:tgtEl>
                                          <p:spTgt spid="284"/>
                                        </p:tgtEl>
                                      </p:cBhvr>
                                    </p:animEffect>
                                  </p:childTnLst>
                                </p:cTn>
                              </p:par>
                              <p:par>
                                <p:cTn id="17" presetID="21" presetClass="entr" presetSubtype="1"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wheel(1)">
                                      <p:cBhvr>
                                        <p:cTn id="19"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vel 5"/>
          <p:cNvSpPr/>
          <p:nvPr/>
        </p:nvSpPr>
        <p:spPr>
          <a:xfrm>
            <a:off x="9448800" y="3208667"/>
            <a:ext cx="2590800" cy="1905000"/>
          </a:xfrm>
          <a:prstGeom prst="beve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smtClean="0"/>
              <a:t>Doctor</a:t>
            </a:r>
            <a:endParaRPr lang="en-US" sz="4400" b="1" dirty="0"/>
          </a:p>
        </p:txBody>
      </p:sp>
      <p:sp>
        <p:nvSpPr>
          <p:cNvPr id="7" name="Bevel 6"/>
          <p:cNvSpPr/>
          <p:nvPr/>
        </p:nvSpPr>
        <p:spPr>
          <a:xfrm>
            <a:off x="71887" y="3159064"/>
            <a:ext cx="2590800" cy="1905000"/>
          </a:xfrm>
          <a:prstGeom prst="beve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400" b="1" dirty="0" smtClean="0"/>
              <a:t>Patient</a:t>
            </a:r>
            <a:endParaRPr lang="en-US" sz="4400" b="1" dirty="0"/>
          </a:p>
        </p:txBody>
      </p:sp>
      <p:sp>
        <p:nvSpPr>
          <p:cNvPr id="8" name="Rounded Rectangle 7"/>
          <p:cNvSpPr/>
          <p:nvPr/>
        </p:nvSpPr>
        <p:spPr>
          <a:xfrm>
            <a:off x="4724400" y="2438400"/>
            <a:ext cx="2776268" cy="31076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800" b="1" dirty="0" smtClean="0"/>
              <a:t>Ask</a:t>
            </a:r>
          </a:p>
          <a:p>
            <a:pPr algn="ctr"/>
            <a:r>
              <a:rPr lang="en-US" sz="4800" b="1" dirty="0" smtClean="0"/>
              <a:t>Doctor </a:t>
            </a:r>
          </a:p>
          <a:p>
            <a:pPr algn="ctr"/>
            <a:r>
              <a:rPr lang="en-US" sz="4800" b="1" dirty="0" smtClean="0"/>
              <a:t>System</a:t>
            </a:r>
            <a:endParaRPr lang="en-US" sz="4800" b="1" dirty="0"/>
          </a:p>
        </p:txBody>
      </p:sp>
      <p:cxnSp>
        <p:nvCxnSpPr>
          <p:cNvPr id="10" name="Straight Arrow Connector 9"/>
          <p:cNvCxnSpPr/>
          <p:nvPr/>
        </p:nvCxnSpPr>
        <p:spPr>
          <a:xfrm>
            <a:off x="2662688" y="3208670"/>
            <a:ext cx="2061714" cy="21365"/>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2648309" y="3616085"/>
            <a:ext cx="2076093" cy="37308"/>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H="1" flipV="1">
            <a:off x="2662688" y="3970667"/>
            <a:ext cx="2061713" cy="72010"/>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flipH="1" flipV="1">
            <a:off x="2662688" y="4351667"/>
            <a:ext cx="2061712" cy="89858"/>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a:off x="2662688" y="4724400"/>
            <a:ext cx="2061714" cy="84638"/>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flipH="1" flipV="1">
            <a:off x="2646872" y="5064065"/>
            <a:ext cx="2077528" cy="88150"/>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flipH="1" flipV="1">
            <a:off x="7500668" y="3284869"/>
            <a:ext cx="1948132" cy="1"/>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flipH="1" flipV="1">
            <a:off x="7500668" y="4662383"/>
            <a:ext cx="1938447" cy="62017"/>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p:nvPr/>
        </p:nvCxnSpPr>
        <p:spPr>
          <a:xfrm>
            <a:off x="7500668" y="5108140"/>
            <a:ext cx="1938447" cy="5527"/>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a:off x="7500668" y="3733800"/>
            <a:ext cx="2028646" cy="8267"/>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flipH="1" flipV="1">
            <a:off x="7500668" y="4227918"/>
            <a:ext cx="1948132" cy="39282"/>
          </a:xfrm>
          <a:prstGeom prst="straightConnector1">
            <a:avLst/>
          </a:prstGeom>
          <a:ln>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1367287" y="533400"/>
            <a:ext cx="9376913" cy="923330"/>
          </a:xfrm>
          <a:prstGeom prst="rect">
            <a:avLst/>
          </a:prstGeom>
          <a:noFill/>
        </p:spPr>
        <p:txBody>
          <a:bodyPr wrap="square" rtlCol="0">
            <a:spAutoFit/>
          </a:bodyPr>
          <a:lstStyle/>
          <a:p>
            <a:pPr algn="ctr"/>
            <a:r>
              <a:rPr lang="en-US" sz="5400" b="1" dirty="0">
                <a:solidFill>
                  <a:schemeClr val="tx2"/>
                </a:solidFill>
                <a:latin typeface="Arial Black" pitchFamily="34" charset="0"/>
              </a:rPr>
              <a:t>Context DFD Diagram</a:t>
            </a:r>
          </a:p>
        </p:txBody>
      </p:sp>
      <p:sp>
        <p:nvSpPr>
          <p:cNvPr id="48" name="TextBox 47"/>
          <p:cNvSpPr txBox="1"/>
          <p:nvPr/>
        </p:nvSpPr>
        <p:spPr>
          <a:xfrm>
            <a:off x="2738888" y="2895600"/>
            <a:ext cx="1909312" cy="338554"/>
          </a:xfrm>
          <a:prstGeom prst="rect">
            <a:avLst/>
          </a:prstGeom>
          <a:noFill/>
        </p:spPr>
        <p:txBody>
          <a:bodyPr wrap="square" rtlCol="0">
            <a:spAutoFit/>
          </a:bodyPr>
          <a:lstStyle/>
          <a:p>
            <a:pPr algn="ctr"/>
            <a:r>
              <a:rPr lang="en-US" sz="1600" dirty="0" smtClean="0">
                <a:solidFill>
                  <a:schemeClr val="tx2"/>
                </a:solidFill>
                <a:latin typeface="Arial Rounded MT Bold" pitchFamily="34" charset="0"/>
                <a:cs typeface="Arabic Typesetting" pitchFamily="66" charset="-78"/>
              </a:rPr>
              <a:t>Patient Info</a:t>
            </a:r>
            <a:endParaRPr lang="en-US" sz="1600" dirty="0">
              <a:solidFill>
                <a:schemeClr val="tx2"/>
              </a:solidFill>
              <a:latin typeface="Arial Rounded MT Bold" pitchFamily="34" charset="0"/>
              <a:cs typeface="Arabic Typesetting" pitchFamily="66" charset="-78"/>
            </a:endParaRPr>
          </a:p>
        </p:txBody>
      </p:sp>
      <p:sp>
        <p:nvSpPr>
          <p:cNvPr id="49" name="TextBox 48"/>
          <p:cNvSpPr txBox="1"/>
          <p:nvPr/>
        </p:nvSpPr>
        <p:spPr>
          <a:xfrm>
            <a:off x="2724857" y="3319046"/>
            <a:ext cx="1923343" cy="338554"/>
          </a:xfrm>
          <a:prstGeom prst="rect">
            <a:avLst/>
          </a:prstGeom>
          <a:noFill/>
        </p:spPr>
        <p:txBody>
          <a:bodyPr wrap="square" rtlCol="0">
            <a:spAutoFit/>
          </a:bodyPr>
          <a:lstStyle/>
          <a:p>
            <a:pPr algn="ctr"/>
            <a:r>
              <a:rPr lang="en-US" sz="1600" dirty="0" smtClean="0">
                <a:solidFill>
                  <a:schemeClr val="tx2"/>
                </a:solidFill>
                <a:latin typeface="Arial Rounded MT Bold" pitchFamily="34" charset="0"/>
              </a:rPr>
              <a:t>Question</a:t>
            </a:r>
            <a:endParaRPr lang="en-US" sz="1600" dirty="0">
              <a:solidFill>
                <a:schemeClr val="tx2"/>
              </a:solidFill>
              <a:latin typeface="Arial Rounded MT Bold" pitchFamily="34" charset="0"/>
            </a:endParaRPr>
          </a:p>
        </p:txBody>
      </p:sp>
      <p:sp>
        <p:nvSpPr>
          <p:cNvPr id="50" name="TextBox 49"/>
          <p:cNvSpPr txBox="1"/>
          <p:nvPr/>
        </p:nvSpPr>
        <p:spPr>
          <a:xfrm rot="166369">
            <a:off x="2769798" y="3658242"/>
            <a:ext cx="1905000" cy="338554"/>
          </a:xfrm>
          <a:prstGeom prst="rect">
            <a:avLst/>
          </a:prstGeom>
          <a:noFill/>
        </p:spPr>
        <p:txBody>
          <a:bodyPr wrap="square" rtlCol="0">
            <a:spAutoFit/>
          </a:bodyPr>
          <a:lstStyle/>
          <a:p>
            <a:pPr algn="ctr"/>
            <a:r>
              <a:rPr lang="en-US" sz="1600" dirty="0" smtClean="0">
                <a:solidFill>
                  <a:schemeClr val="tx2"/>
                </a:solidFill>
                <a:latin typeface="Arial Rounded MT Bold" pitchFamily="34" charset="0"/>
              </a:rPr>
              <a:t>Answer</a:t>
            </a:r>
            <a:endParaRPr lang="en-US" sz="1600" dirty="0">
              <a:solidFill>
                <a:schemeClr val="tx2"/>
              </a:solidFill>
              <a:latin typeface="Arial Rounded MT Bold" pitchFamily="34" charset="0"/>
            </a:endParaRPr>
          </a:p>
        </p:txBody>
      </p:sp>
      <p:sp>
        <p:nvSpPr>
          <p:cNvPr id="51" name="TextBox 50"/>
          <p:cNvSpPr txBox="1"/>
          <p:nvPr/>
        </p:nvSpPr>
        <p:spPr>
          <a:xfrm rot="222524">
            <a:off x="2895600" y="4096645"/>
            <a:ext cx="1679631" cy="338554"/>
          </a:xfrm>
          <a:prstGeom prst="rect">
            <a:avLst/>
          </a:prstGeom>
          <a:noFill/>
        </p:spPr>
        <p:txBody>
          <a:bodyPr wrap="square" rtlCol="0">
            <a:spAutoFit/>
          </a:bodyPr>
          <a:lstStyle/>
          <a:p>
            <a:pPr algn="ctr"/>
            <a:r>
              <a:rPr lang="en-US" sz="1600" dirty="0" smtClean="0">
                <a:solidFill>
                  <a:schemeClr val="tx2"/>
                </a:solidFill>
                <a:latin typeface="Arial Rounded MT Bold" pitchFamily="34" charset="0"/>
              </a:rPr>
              <a:t>Doctor Info</a:t>
            </a:r>
            <a:endParaRPr lang="en-US" sz="1600" dirty="0">
              <a:solidFill>
                <a:schemeClr val="tx2"/>
              </a:solidFill>
              <a:latin typeface="Arial Rounded MT Bold" pitchFamily="34" charset="0"/>
            </a:endParaRPr>
          </a:p>
        </p:txBody>
      </p:sp>
      <p:sp>
        <p:nvSpPr>
          <p:cNvPr id="52" name="TextBox 51"/>
          <p:cNvSpPr txBox="1"/>
          <p:nvPr/>
        </p:nvSpPr>
        <p:spPr>
          <a:xfrm rot="183956">
            <a:off x="2517983" y="4456633"/>
            <a:ext cx="2200996" cy="261610"/>
          </a:xfrm>
          <a:prstGeom prst="rect">
            <a:avLst/>
          </a:prstGeom>
          <a:noFill/>
        </p:spPr>
        <p:txBody>
          <a:bodyPr wrap="square" rtlCol="0">
            <a:spAutoFit/>
          </a:bodyPr>
          <a:lstStyle/>
          <a:p>
            <a:pPr algn="ctr"/>
            <a:r>
              <a:rPr lang="en-US" sz="1100" dirty="0" smtClean="0">
                <a:solidFill>
                  <a:schemeClr val="tx2"/>
                </a:solidFill>
                <a:latin typeface="Arial Rounded MT Bold" pitchFamily="34" charset="0"/>
              </a:rPr>
              <a:t>Requests for </a:t>
            </a:r>
            <a:r>
              <a:rPr lang="en-US" sz="1100" dirty="0" err="1" smtClean="0">
                <a:solidFill>
                  <a:schemeClr val="tx2"/>
                </a:solidFill>
                <a:latin typeface="Arial Rounded MT Bold" pitchFamily="34" charset="0"/>
              </a:rPr>
              <a:t>Covid</a:t>
            </a:r>
            <a:r>
              <a:rPr lang="en-US" sz="1100" dirty="0" smtClean="0">
                <a:solidFill>
                  <a:schemeClr val="tx2"/>
                </a:solidFill>
                <a:latin typeface="Arial Rounded MT Bold" pitchFamily="34" charset="0"/>
              </a:rPr>
              <a:t> or News</a:t>
            </a:r>
            <a:endParaRPr lang="en-US" sz="1100" dirty="0">
              <a:solidFill>
                <a:schemeClr val="tx2"/>
              </a:solidFill>
              <a:latin typeface="Arial Rounded MT Bold" pitchFamily="34" charset="0"/>
            </a:endParaRPr>
          </a:p>
        </p:txBody>
      </p:sp>
      <p:sp>
        <p:nvSpPr>
          <p:cNvPr id="53" name="Rectangle 52"/>
          <p:cNvSpPr/>
          <p:nvPr/>
        </p:nvSpPr>
        <p:spPr>
          <a:xfrm rot="182139">
            <a:off x="2793780" y="4767450"/>
            <a:ext cx="1883272" cy="338554"/>
          </a:xfrm>
          <a:prstGeom prst="rect">
            <a:avLst/>
          </a:prstGeom>
        </p:spPr>
        <p:txBody>
          <a:bodyPr wrap="none">
            <a:spAutoFit/>
          </a:bodyPr>
          <a:lstStyle/>
          <a:p>
            <a:pPr algn="ctr"/>
            <a:r>
              <a:rPr lang="en-US" sz="1600" dirty="0" err="1" smtClean="0">
                <a:solidFill>
                  <a:schemeClr val="tx2"/>
                </a:solidFill>
                <a:latin typeface="Arial Rounded MT Bold" pitchFamily="34" charset="0"/>
              </a:rPr>
              <a:t>Covid</a:t>
            </a:r>
            <a:r>
              <a:rPr lang="en-US" sz="1600" dirty="0" smtClean="0">
                <a:solidFill>
                  <a:schemeClr val="tx2"/>
                </a:solidFill>
                <a:latin typeface="Arial Rounded MT Bold" pitchFamily="34" charset="0"/>
              </a:rPr>
              <a:t> 19 or news</a:t>
            </a:r>
            <a:endParaRPr lang="en-US" sz="1600" dirty="0">
              <a:solidFill>
                <a:schemeClr val="tx2"/>
              </a:solidFill>
              <a:latin typeface="Arial Rounded MT Bold" pitchFamily="34" charset="0"/>
            </a:endParaRPr>
          </a:p>
        </p:txBody>
      </p:sp>
      <p:sp>
        <p:nvSpPr>
          <p:cNvPr id="54" name="Rectangle 53"/>
          <p:cNvSpPr/>
          <p:nvPr/>
        </p:nvSpPr>
        <p:spPr>
          <a:xfrm>
            <a:off x="7919431" y="3395246"/>
            <a:ext cx="1077538" cy="338554"/>
          </a:xfrm>
          <a:prstGeom prst="rect">
            <a:avLst/>
          </a:prstGeom>
        </p:spPr>
        <p:txBody>
          <a:bodyPr wrap="none">
            <a:spAutoFit/>
          </a:bodyPr>
          <a:lstStyle/>
          <a:p>
            <a:pPr algn="ctr"/>
            <a:r>
              <a:rPr lang="en-US" sz="1600" dirty="0" smtClean="0">
                <a:solidFill>
                  <a:schemeClr val="tx2"/>
                </a:solidFill>
                <a:latin typeface="Arial Rounded MT Bold" pitchFamily="34" charset="0"/>
              </a:rPr>
              <a:t>Question</a:t>
            </a:r>
            <a:endParaRPr lang="en-US" sz="1600" dirty="0">
              <a:solidFill>
                <a:schemeClr val="tx2"/>
              </a:solidFill>
              <a:latin typeface="Arial Rounded MT Bold" pitchFamily="34" charset="0"/>
            </a:endParaRPr>
          </a:p>
        </p:txBody>
      </p:sp>
      <p:sp>
        <p:nvSpPr>
          <p:cNvPr id="55" name="Rectangle 54"/>
          <p:cNvSpPr/>
          <p:nvPr/>
        </p:nvSpPr>
        <p:spPr>
          <a:xfrm>
            <a:off x="7847941" y="2938046"/>
            <a:ext cx="1296059" cy="338554"/>
          </a:xfrm>
          <a:prstGeom prst="rect">
            <a:avLst/>
          </a:prstGeom>
        </p:spPr>
        <p:txBody>
          <a:bodyPr wrap="none">
            <a:spAutoFit/>
          </a:bodyPr>
          <a:lstStyle/>
          <a:p>
            <a:pPr algn="ctr"/>
            <a:r>
              <a:rPr lang="en-US" sz="1600" dirty="0" smtClean="0">
                <a:solidFill>
                  <a:schemeClr val="tx2"/>
                </a:solidFill>
                <a:latin typeface="Arial Rounded MT Bold" pitchFamily="34" charset="0"/>
              </a:rPr>
              <a:t>Doctor Info</a:t>
            </a:r>
            <a:endParaRPr lang="en-US" sz="1600" dirty="0">
              <a:solidFill>
                <a:schemeClr val="tx2"/>
              </a:solidFill>
              <a:latin typeface="Arial Rounded MT Bold" pitchFamily="34" charset="0"/>
            </a:endParaRPr>
          </a:p>
        </p:txBody>
      </p:sp>
      <p:sp>
        <p:nvSpPr>
          <p:cNvPr id="56" name="Rectangle 55"/>
          <p:cNvSpPr/>
          <p:nvPr/>
        </p:nvSpPr>
        <p:spPr>
          <a:xfrm>
            <a:off x="7989867" y="3928646"/>
            <a:ext cx="936668" cy="338554"/>
          </a:xfrm>
          <a:prstGeom prst="rect">
            <a:avLst/>
          </a:prstGeom>
        </p:spPr>
        <p:txBody>
          <a:bodyPr wrap="none">
            <a:spAutoFit/>
          </a:bodyPr>
          <a:lstStyle/>
          <a:p>
            <a:pPr algn="ctr"/>
            <a:r>
              <a:rPr lang="en-US" sz="1600" dirty="0" smtClean="0">
                <a:solidFill>
                  <a:schemeClr val="tx2"/>
                </a:solidFill>
                <a:latin typeface="Arial Rounded MT Bold" pitchFamily="34" charset="0"/>
              </a:rPr>
              <a:t>Answer</a:t>
            </a:r>
            <a:endParaRPr lang="en-US" sz="1600" dirty="0">
              <a:solidFill>
                <a:schemeClr val="tx2"/>
              </a:solidFill>
              <a:latin typeface="Arial Rounded MT Bold" pitchFamily="34" charset="0"/>
            </a:endParaRPr>
          </a:p>
        </p:txBody>
      </p:sp>
      <p:sp>
        <p:nvSpPr>
          <p:cNvPr id="58" name="Rectangle 57"/>
          <p:cNvSpPr/>
          <p:nvPr/>
        </p:nvSpPr>
        <p:spPr>
          <a:xfrm rot="154149">
            <a:off x="7431018" y="4386590"/>
            <a:ext cx="2087430" cy="261610"/>
          </a:xfrm>
          <a:prstGeom prst="rect">
            <a:avLst/>
          </a:prstGeom>
        </p:spPr>
        <p:txBody>
          <a:bodyPr wrap="none">
            <a:spAutoFit/>
          </a:bodyPr>
          <a:lstStyle/>
          <a:p>
            <a:pPr algn="ctr"/>
            <a:r>
              <a:rPr lang="en-US" sz="1100" dirty="0">
                <a:solidFill>
                  <a:schemeClr val="tx2"/>
                </a:solidFill>
                <a:latin typeface="Arial Rounded MT Bold" pitchFamily="34" charset="0"/>
              </a:rPr>
              <a:t>Requests for </a:t>
            </a:r>
            <a:r>
              <a:rPr lang="en-US" sz="1100" dirty="0" err="1">
                <a:solidFill>
                  <a:schemeClr val="tx2"/>
                </a:solidFill>
                <a:latin typeface="Arial Rounded MT Bold" pitchFamily="34" charset="0"/>
              </a:rPr>
              <a:t>Covid</a:t>
            </a:r>
            <a:r>
              <a:rPr lang="en-US" sz="1100" dirty="0">
                <a:solidFill>
                  <a:schemeClr val="tx2"/>
                </a:solidFill>
                <a:latin typeface="Arial Rounded MT Bold" pitchFamily="34" charset="0"/>
              </a:rPr>
              <a:t> or News</a:t>
            </a:r>
          </a:p>
        </p:txBody>
      </p:sp>
      <p:sp>
        <p:nvSpPr>
          <p:cNvPr id="59" name="Rectangle 58"/>
          <p:cNvSpPr/>
          <p:nvPr/>
        </p:nvSpPr>
        <p:spPr>
          <a:xfrm>
            <a:off x="7516565" y="4724400"/>
            <a:ext cx="1883272" cy="338554"/>
          </a:xfrm>
          <a:prstGeom prst="rect">
            <a:avLst/>
          </a:prstGeom>
        </p:spPr>
        <p:txBody>
          <a:bodyPr wrap="none">
            <a:spAutoFit/>
          </a:bodyPr>
          <a:lstStyle/>
          <a:p>
            <a:pPr algn="ctr"/>
            <a:r>
              <a:rPr lang="en-US" sz="1600" dirty="0" err="1">
                <a:solidFill>
                  <a:schemeClr val="tx2"/>
                </a:solidFill>
                <a:latin typeface="Arial Rounded MT Bold" pitchFamily="34" charset="0"/>
              </a:rPr>
              <a:t>Covid</a:t>
            </a:r>
            <a:r>
              <a:rPr lang="en-US" sz="1600" dirty="0">
                <a:solidFill>
                  <a:schemeClr val="tx2"/>
                </a:solidFill>
                <a:latin typeface="Arial Rounded MT Bold" pitchFamily="34" charset="0"/>
              </a:rPr>
              <a:t> 19 </a:t>
            </a:r>
            <a:r>
              <a:rPr lang="en-US" sz="1600" dirty="0" smtClean="0">
                <a:solidFill>
                  <a:schemeClr val="tx2"/>
                </a:solidFill>
                <a:latin typeface="Arial Rounded MT Bold" pitchFamily="34" charset="0"/>
              </a:rPr>
              <a:t>or news</a:t>
            </a:r>
            <a:endParaRPr lang="en-US" sz="1600" dirty="0">
              <a:solidFill>
                <a:schemeClr val="tx2"/>
              </a:solidFill>
              <a:latin typeface="Arial Rounded MT Bold" pitchFamily="34" charset="0"/>
            </a:endParaRPr>
          </a:p>
        </p:txBody>
      </p:sp>
    </p:spTree>
    <p:extLst>
      <p:ext uri="{BB962C8B-B14F-4D97-AF65-F5344CB8AC3E}">
        <p14:creationId xmlns:p14="http://schemas.microsoft.com/office/powerpoint/2010/main" val="373703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fade">
                                      <p:cBhvr>
                                        <p:cTn id="9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6" grpId="0"/>
      <p:bldP spid="48" grpId="0"/>
      <p:bldP spid="49" grpId="0"/>
      <p:bldP spid="50" grpId="0"/>
      <p:bldP spid="51" grpId="0"/>
      <p:bldP spid="52" grpId="0"/>
      <p:bldP spid="53" grpId="0"/>
      <p:bldP spid="54" grpId="0"/>
      <p:bldP spid="55" grpId="0"/>
      <p:bldP spid="56" grpId="0"/>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vel 3"/>
          <p:cNvSpPr/>
          <p:nvPr/>
        </p:nvSpPr>
        <p:spPr>
          <a:xfrm>
            <a:off x="76200" y="76200"/>
            <a:ext cx="1600200" cy="838200"/>
          </a:xfrm>
          <a:prstGeom prst="beve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Doctor</a:t>
            </a:r>
            <a:endParaRPr lang="en-US" b="1" dirty="0"/>
          </a:p>
        </p:txBody>
      </p:sp>
      <p:sp>
        <p:nvSpPr>
          <p:cNvPr id="6" name="Bevel 5"/>
          <p:cNvSpPr/>
          <p:nvPr/>
        </p:nvSpPr>
        <p:spPr>
          <a:xfrm>
            <a:off x="10515600" y="4991100"/>
            <a:ext cx="1600200" cy="838200"/>
          </a:xfrm>
          <a:prstGeom prst="beve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Patient</a:t>
            </a:r>
            <a:endParaRPr lang="en-US" b="1" dirty="0"/>
          </a:p>
        </p:txBody>
      </p:sp>
      <p:sp>
        <p:nvSpPr>
          <p:cNvPr id="12" name="Rounded Rectangle 11"/>
          <p:cNvSpPr/>
          <p:nvPr/>
        </p:nvSpPr>
        <p:spPr>
          <a:xfrm>
            <a:off x="2835215" y="762000"/>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Write </a:t>
            </a:r>
          </a:p>
          <a:p>
            <a:pPr algn="ctr"/>
            <a:r>
              <a:rPr lang="en-US" dirty="0" smtClean="0"/>
              <a:t>Answers</a:t>
            </a:r>
          </a:p>
          <a:p>
            <a:pPr algn="ctr"/>
            <a:r>
              <a:rPr lang="en-US" dirty="0" smtClean="0"/>
              <a:t>Record</a:t>
            </a:r>
            <a:endParaRPr lang="en-US" dirty="0"/>
          </a:p>
        </p:txBody>
      </p:sp>
      <p:sp>
        <p:nvSpPr>
          <p:cNvPr id="13" name="Rounded Rectangle 12"/>
          <p:cNvSpPr/>
          <p:nvPr/>
        </p:nvSpPr>
        <p:spPr>
          <a:xfrm>
            <a:off x="6974457" y="5765321"/>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Gitting</a:t>
            </a:r>
            <a:endParaRPr lang="en-US" dirty="0"/>
          </a:p>
          <a:p>
            <a:pPr algn="ctr"/>
            <a:r>
              <a:rPr lang="en-US" dirty="0" smtClean="0"/>
              <a:t>Doctors</a:t>
            </a:r>
          </a:p>
          <a:p>
            <a:pPr algn="ctr"/>
            <a:r>
              <a:rPr lang="en-US" dirty="0" smtClean="0"/>
              <a:t>Info</a:t>
            </a:r>
            <a:endParaRPr lang="en-US" dirty="0"/>
          </a:p>
        </p:txBody>
      </p:sp>
      <p:sp>
        <p:nvSpPr>
          <p:cNvPr id="14" name="Rounded Rectangle 13"/>
          <p:cNvSpPr/>
          <p:nvPr/>
        </p:nvSpPr>
        <p:spPr>
          <a:xfrm>
            <a:off x="9220200" y="3204713"/>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Create</a:t>
            </a:r>
          </a:p>
          <a:p>
            <a:pPr algn="ctr"/>
            <a:r>
              <a:rPr lang="en-US" dirty="0" smtClean="0"/>
              <a:t>Patients </a:t>
            </a:r>
          </a:p>
          <a:p>
            <a:pPr algn="ctr"/>
            <a:r>
              <a:rPr lang="en-US" dirty="0" smtClean="0"/>
              <a:t>Record</a:t>
            </a:r>
            <a:endParaRPr lang="en-US" dirty="0"/>
          </a:p>
        </p:txBody>
      </p:sp>
      <p:sp>
        <p:nvSpPr>
          <p:cNvPr id="15" name="Rounded Rectangle 14"/>
          <p:cNvSpPr/>
          <p:nvPr/>
        </p:nvSpPr>
        <p:spPr>
          <a:xfrm>
            <a:off x="6846498" y="990600"/>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Write</a:t>
            </a:r>
          </a:p>
          <a:p>
            <a:pPr algn="ctr"/>
            <a:r>
              <a:rPr lang="en-US" sz="2000" dirty="0" smtClean="0"/>
              <a:t>Question</a:t>
            </a:r>
          </a:p>
          <a:p>
            <a:pPr algn="ctr"/>
            <a:r>
              <a:rPr lang="en-US" sz="2000" dirty="0" smtClean="0"/>
              <a:t>Record</a:t>
            </a:r>
            <a:endParaRPr lang="en-US" sz="2000" dirty="0"/>
          </a:p>
        </p:txBody>
      </p:sp>
      <p:sp>
        <p:nvSpPr>
          <p:cNvPr id="16" name="Rounded Rectangle 15"/>
          <p:cNvSpPr/>
          <p:nvPr/>
        </p:nvSpPr>
        <p:spPr>
          <a:xfrm>
            <a:off x="10725509" y="46008"/>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latin typeface="+mj-lt"/>
              </a:rPr>
              <a:t>Show </a:t>
            </a:r>
          </a:p>
          <a:p>
            <a:pPr algn="ctr"/>
            <a:r>
              <a:rPr lang="en-US" dirty="0" smtClean="0">
                <a:solidFill>
                  <a:schemeClr val="tx1"/>
                </a:solidFill>
                <a:latin typeface="+mj-lt"/>
              </a:rPr>
              <a:t>News,</a:t>
            </a:r>
          </a:p>
          <a:p>
            <a:pPr algn="ctr"/>
            <a:r>
              <a:rPr lang="en-US" dirty="0" err="1" smtClean="0">
                <a:solidFill>
                  <a:schemeClr val="tx1"/>
                </a:solidFill>
                <a:latin typeface="+mj-lt"/>
              </a:rPr>
              <a:t>Covid</a:t>
            </a:r>
            <a:endParaRPr lang="en-US" dirty="0">
              <a:solidFill>
                <a:schemeClr val="tx1"/>
              </a:solidFill>
              <a:latin typeface="+mj-lt"/>
            </a:endParaRPr>
          </a:p>
        </p:txBody>
      </p:sp>
      <p:sp>
        <p:nvSpPr>
          <p:cNvPr id="17" name="Rounded Rectangle 16"/>
          <p:cNvSpPr/>
          <p:nvPr/>
        </p:nvSpPr>
        <p:spPr>
          <a:xfrm>
            <a:off x="3124200" y="3924300"/>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Send&amp;receive</a:t>
            </a:r>
            <a:endParaRPr lang="en-US" sz="1400" dirty="0" smtClean="0"/>
          </a:p>
          <a:p>
            <a:pPr algn="ctr"/>
            <a:r>
              <a:rPr lang="en-US" sz="1400" dirty="0" smtClean="0"/>
              <a:t>Questions</a:t>
            </a:r>
          </a:p>
          <a:p>
            <a:pPr algn="ctr"/>
            <a:r>
              <a:rPr lang="en-US" sz="1400" dirty="0" smtClean="0"/>
              <a:t>And </a:t>
            </a:r>
          </a:p>
          <a:p>
            <a:pPr algn="ctr"/>
            <a:r>
              <a:rPr lang="en-US" sz="1400" dirty="0" smtClean="0"/>
              <a:t>Answers</a:t>
            </a:r>
            <a:endParaRPr lang="en-US" sz="1400" dirty="0"/>
          </a:p>
        </p:txBody>
      </p:sp>
      <p:sp>
        <p:nvSpPr>
          <p:cNvPr id="18" name="Rounded Rectangle 17"/>
          <p:cNvSpPr/>
          <p:nvPr/>
        </p:nvSpPr>
        <p:spPr>
          <a:xfrm>
            <a:off x="190500" y="4457700"/>
            <a:ext cx="1371600" cy="1066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Create</a:t>
            </a:r>
          </a:p>
          <a:p>
            <a:pPr algn="ctr"/>
            <a:r>
              <a:rPr lang="en-US" sz="2000" dirty="0" smtClean="0"/>
              <a:t>Doctors </a:t>
            </a:r>
          </a:p>
          <a:p>
            <a:pPr algn="ctr"/>
            <a:r>
              <a:rPr lang="en-US" sz="2000" dirty="0" smtClean="0"/>
              <a:t>Record</a:t>
            </a:r>
          </a:p>
        </p:txBody>
      </p:sp>
      <p:sp>
        <p:nvSpPr>
          <p:cNvPr id="20" name="Flowchart: Predefined Process 19"/>
          <p:cNvSpPr/>
          <p:nvPr/>
        </p:nvSpPr>
        <p:spPr>
          <a:xfrm>
            <a:off x="2362200" y="2743200"/>
            <a:ext cx="2286000" cy="461513"/>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Questions File</a:t>
            </a:r>
            <a:endParaRPr lang="en-US" sz="2000" dirty="0"/>
          </a:p>
        </p:txBody>
      </p:sp>
      <p:sp>
        <p:nvSpPr>
          <p:cNvPr id="21" name="Flowchart: Predefined Process 20"/>
          <p:cNvSpPr/>
          <p:nvPr/>
        </p:nvSpPr>
        <p:spPr>
          <a:xfrm>
            <a:off x="2667000" y="6374921"/>
            <a:ext cx="2286000" cy="461513"/>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Doctors file</a:t>
            </a:r>
            <a:endParaRPr lang="en-US" dirty="0"/>
          </a:p>
        </p:txBody>
      </p:sp>
      <p:sp>
        <p:nvSpPr>
          <p:cNvPr id="22" name="Flowchart: Predefined Process 21"/>
          <p:cNvSpPr/>
          <p:nvPr/>
        </p:nvSpPr>
        <p:spPr>
          <a:xfrm>
            <a:off x="6200954" y="2514599"/>
            <a:ext cx="2286000" cy="461513"/>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Patients file</a:t>
            </a:r>
            <a:endParaRPr lang="en-US" dirty="0"/>
          </a:p>
        </p:txBody>
      </p:sp>
      <p:cxnSp>
        <p:nvCxnSpPr>
          <p:cNvPr id="24" name="Straight Arrow Connector 23"/>
          <p:cNvCxnSpPr/>
          <p:nvPr/>
        </p:nvCxnSpPr>
        <p:spPr>
          <a:xfrm>
            <a:off x="1725142" y="323910"/>
            <a:ext cx="9000367"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flipH="1">
            <a:off x="1676400" y="670704"/>
            <a:ext cx="9049109"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a:endCxn id="12" idx="1"/>
          </p:cNvCxnSpPr>
          <p:nvPr/>
        </p:nvCxnSpPr>
        <p:spPr>
          <a:xfrm>
            <a:off x="1295400" y="914400"/>
            <a:ext cx="1539815" cy="381000"/>
          </a:xfrm>
          <a:prstGeom prst="bentConnector3">
            <a:avLst>
              <a:gd name="adj1" fmla="val -154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5" name="Straight Arrow Connector 44"/>
          <p:cNvCxnSpPr/>
          <p:nvPr/>
        </p:nvCxnSpPr>
        <p:spPr>
          <a:xfrm>
            <a:off x="447675" y="914400"/>
            <a:ext cx="42862" cy="3543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2" name="Straight Arrow Connector 51"/>
          <p:cNvCxnSpPr>
            <a:endCxn id="4" idx="2"/>
          </p:cNvCxnSpPr>
          <p:nvPr/>
        </p:nvCxnSpPr>
        <p:spPr>
          <a:xfrm rot="16200000" flipV="1">
            <a:off x="400050" y="1390650"/>
            <a:ext cx="3200400" cy="2247900"/>
          </a:xfrm>
          <a:prstGeom prst="bentConnector3">
            <a:avLst>
              <a:gd name="adj1" fmla="val 202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a:stCxn id="12" idx="2"/>
            <a:endCxn id="20" idx="0"/>
          </p:cNvCxnSpPr>
          <p:nvPr/>
        </p:nvCxnSpPr>
        <p:spPr>
          <a:xfrm flipH="1">
            <a:off x="3505200" y="1828800"/>
            <a:ext cx="15815"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6" name="Straight Arrow Connector 65"/>
          <p:cNvCxnSpPr/>
          <p:nvPr/>
        </p:nvCxnSpPr>
        <p:spPr>
          <a:xfrm>
            <a:off x="3521015" y="3204712"/>
            <a:ext cx="15815" cy="71958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a:stCxn id="15" idx="1"/>
            <a:endCxn id="20" idx="3"/>
          </p:cNvCxnSpPr>
          <p:nvPr/>
        </p:nvCxnSpPr>
        <p:spPr>
          <a:xfrm rot="10800000" flipV="1">
            <a:off x="4648200" y="1523999"/>
            <a:ext cx="2198298" cy="1449957"/>
          </a:xfrm>
          <a:prstGeom prst="bentConnector3">
            <a:avLst>
              <a:gd name="adj1" fmla="val 85317"/>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flipV="1">
            <a:off x="11811000" y="1154668"/>
            <a:ext cx="0" cy="38098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3" name="Straight Arrow Connector 72"/>
          <p:cNvCxnSpPr/>
          <p:nvPr/>
        </p:nvCxnSpPr>
        <p:spPr>
          <a:xfrm>
            <a:off x="11373928" y="1112808"/>
            <a:ext cx="0" cy="388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5" name="Straight Arrow Connector 74"/>
          <p:cNvCxnSpPr>
            <a:endCxn id="15" idx="3"/>
          </p:cNvCxnSpPr>
          <p:nvPr/>
        </p:nvCxnSpPr>
        <p:spPr>
          <a:xfrm rot="16200000" flipV="1">
            <a:off x="7837098" y="1905001"/>
            <a:ext cx="3440503" cy="2678502"/>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7" name="Straight Arrow Connector 76"/>
          <p:cNvCxnSpPr/>
          <p:nvPr/>
        </p:nvCxnSpPr>
        <p:spPr>
          <a:xfrm flipV="1">
            <a:off x="10515600" y="4271513"/>
            <a:ext cx="0" cy="7274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0" name="Straight Arrow Connector 79"/>
          <p:cNvCxnSpPr>
            <a:stCxn id="17" idx="3"/>
            <a:endCxn id="6" idx="4"/>
          </p:cNvCxnSpPr>
          <p:nvPr/>
        </p:nvCxnSpPr>
        <p:spPr>
          <a:xfrm>
            <a:off x="4495800" y="4457700"/>
            <a:ext cx="6019800" cy="952500"/>
          </a:xfrm>
          <a:prstGeom prst="bentConnector3">
            <a:avLst>
              <a:gd name="adj1" fmla="val 7296"/>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2" name="Straight Arrow Connector 81"/>
          <p:cNvCxnSpPr>
            <a:stCxn id="13" idx="3"/>
            <a:endCxn id="6" idx="2"/>
          </p:cNvCxnSpPr>
          <p:nvPr/>
        </p:nvCxnSpPr>
        <p:spPr>
          <a:xfrm flipV="1">
            <a:off x="8346057" y="5829300"/>
            <a:ext cx="2969643" cy="469421"/>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4" name="Straight Arrow Connector 83"/>
          <p:cNvCxnSpPr>
            <a:stCxn id="21" idx="3"/>
            <a:endCxn id="13" idx="1"/>
          </p:cNvCxnSpPr>
          <p:nvPr/>
        </p:nvCxnSpPr>
        <p:spPr>
          <a:xfrm flipV="1">
            <a:off x="4953000" y="6298721"/>
            <a:ext cx="2021457" cy="306957"/>
          </a:xfrm>
          <a:prstGeom prst="bentConnector3">
            <a:avLst>
              <a:gd name="adj1" fmla="val 83286"/>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6" name="Straight Arrow Connector 85"/>
          <p:cNvCxnSpPr>
            <a:stCxn id="21" idx="0"/>
            <a:endCxn id="17" idx="2"/>
          </p:cNvCxnSpPr>
          <p:nvPr/>
        </p:nvCxnSpPr>
        <p:spPr>
          <a:xfrm flipV="1">
            <a:off x="3810000" y="4991100"/>
            <a:ext cx="0" cy="138382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8" name="Straight Arrow Connector 87"/>
          <p:cNvCxnSpPr>
            <a:stCxn id="18" idx="2"/>
            <a:endCxn id="21" idx="1"/>
          </p:cNvCxnSpPr>
          <p:nvPr/>
        </p:nvCxnSpPr>
        <p:spPr>
          <a:xfrm rot="16200000" flipH="1">
            <a:off x="1231061" y="5169739"/>
            <a:ext cx="1081178" cy="17907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0" name="Straight Arrow Connector 89"/>
          <p:cNvCxnSpPr>
            <a:endCxn id="22" idx="3"/>
          </p:cNvCxnSpPr>
          <p:nvPr/>
        </p:nvCxnSpPr>
        <p:spPr>
          <a:xfrm rot="10800000">
            <a:off x="8486955" y="2745357"/>
            <a:ext cx="1764071" cy="459359"/>
          </a:xfrm>
          <a:prstGeom prst="bentConnector3">
            <a:avLst>
              <a:gd name="adj1" fmla="val -857"/>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2" name="Straight Arrow Connector 91"/>
          <p:cNvCxnSpPr>
            <a:stCxn id="22" idx="2"/>
          </p:cNvCxnSpPr>
          <p:nvPr/>
        </p:nvCxnSpPr>
        <p:spPr>
          <a:xfrm rot="5400000">
            <a:off x="5272177" y="2199735"/>
            <a:ext cx="1295401" cy="2848154"/>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110" name="TextBox 109"/>
          <p:cNvSpPr txBox="1"/>
          <p:nvPr/>
        </p:nvSpPr>
        <p:spPr>
          <a:xfrm>
            <a:off x="4483465" y="-24218"/>
            <a:ext cx="3465821" cy="400110"/>
          </a:xfrm>
          <a:prstGeom prst="rect">
            <a:avLst/>
          </a:prstGeom>
          <a:noFill/>
        </p:spPr>
        <p:txBody>
          <a:bodyPr wrap="none" rtlCol="0">
            <a:spAutoFit/>
          </a:bodyPr>
          <a:lstStyle/>
          <a:p>
            <a:r>
              <a:rPr lang="en-US" sz="2000" dirty="0" smtClean="0"/>
              <a:t>Requests  of  news or </a:t>
            </a:r>
            <a:r>
              <a:rPr lang="en-US" sz="2000" dirty="0" err="1" smtClean="0"/>
              <a:t>covid</a:t>
            </a:r>
            <a:r>
              <a:rPr lang="en-US" sz="2000" dirty="0" smtClean="0"/>
              <a:t> info</a:t>
            </a:r>
            <a:endParaRPr lang="en-US" sz="2000" dirty="0"/>
          </a:p>
        </p:txBody>
      </p:sp>
      <p:sp>
        <p:nvSpPr>
          <p:cNvPr id="111" name="TextBox 110"/>
          <p:cNvSpPr txBox="1"/>
          <p:nvPr/>
        </p:nvSpPr>
        <p:spPr>
          <a:xfrm>
            <a:off x="4961224" y="304800"/>
            <a:ext cx="2452594" cy="400110"/>
          </a:xfrm>
          <a:prstGeom prst="rect">
            <a:avLst/>
          </a:prstGeom>
          <a:noFill/>
        </p:spPr>
        <p:txBody>
          <a:bodyPr wrap="none" rtlCol="0">
            <a:spAutoFit/>
          </a:bodyPr>
          <a:lstStyle/>
          <a:p>
            <a:r>
              <a:rPr lang="en-US" sz="2000" dirty="0" smtClean="0"/>
              <a:t>News or </a:t>
            </a:r>
            <a:r>
              <a:rPr lang="en-US" sz="2000" dirty="0" err="1" smtClean="0"/>
              <a:t>Covid</a:t>
            </a:r>
            <a:r>
              <a:rPr lang="en-US" sz="2000" dirty="0" smtClean="0"/>
              <a:t> 19 info</a:t>
            </a:r>
            <a:endParaRPr lang="en-US" sz="2000" dirty="0"/>
          </a:p>
        </p:txBody>
      </p:sp>
      <p:sp>
        <p:nvSpPr>
          <p:cNvPr id="112" name="TextBox 111"/>
          <p:cNvSpPr txBox="1"/>
          <p:nvPr/>
        </p:nvSpPr>
        <p:spPr>
          <a:xfrm rot="16200000">
            <a:off x="-450418" y="2678391"/>
            <a:ext cx="1453347" cy="400110"/>
          </a:xfrm>
          <a:prstGeom prst="rect">
            <a:avLst/>
          </a:prstGeom>
          <a:noFill/>
        </p:spPr>
        <p:txBody>
          <a:bodyPr wrap="none" rtlCol="0">
            <a:spAutoFit/>
          </a:bodyPr>
          <a:lstStyle/>
          <a:p>
            <a:r>
              <a:rPr lang="en-US" sz="2000" dirty="0" smtClean="0"/>
              <a:t>Doctors Info</a:t>
            </a:r>
            <a:endParaRPr lang="en-US" sz="2000" dirty="0"/>
          </a:p>
        </p:txBody>
      </p:sp>
      <p:sp>
        <p:nvSpPr>
          <p:cNvPr id="113" name="TextBox 112"/>
          <p:cNvSpPr txBox="1"/>
          <p:nvPr/>
        </p:nvSpPr>
        <p:spPr>
          <a:xfrm>
            <a:off x="1447800" y="924045"/>
            <a:ext cx="1063240" cy="400110"/>
          </a:xfrm>
          <a:prstGeom prst="rect">
            <a:avLst/>
          </a:prstGeom>
          <a:noFill/>
        </p:spPr>
        <p:txBody>
          <a:bodyPr wrap="none" rtlCol="0">
            <a:spAutoFit/>
          </a:bodyPr>
          <a:lstStyle/>
          <a:p>
            <a:r>
              <a:rPr lang="en-US" sz="2000" dirty="0" smtClean="0"/>
              <a:t>Answers</a:t>
            </a:r>
            <a:endParaRPr lang="en-US" sz="2000" dirty="0"/>
          </a:p>
        </p:txBody>
      </p:sp>
      <p:sp>
        <p:nvSpPr>
          <p:cNvPr id="114" name="TextBox 113"/>
          <p:cNvSpPr txBox="1"/>
          <p:nvPr/>
        </p:nvSpPr>
        <p:spPr>
          <a:xfrm>
            <a:off x="1066800" y="3657600"/>
            <a:ext cx="1234953" cy="400110"/>
          </a:xfrm>
          <a:prstGeom prst="rect">
            <a:avLst/>
          </a:prstGeom>
          <a:noFill/>
        </p:spPr>
        <p:txBody>
          <a:bodyPr wrap="none" rtlCol="0">
            <a:spAutoFit/>
          </a:bodyPr>
          <a:lstStyle/>
          <a:p>
            <a:r>
              <a:rPr lang="en-US" sz="2000" dirty="0" smtClean="0"/>
              <a:t>Questions</a:t>
            </a:r>
            <a:endParaRPr lang="en-US" sz="2000" dirty="0"/>
          </a:p>
        </p:txBody>
      </p:sp>
      <p:sp>
        <p:nvSpPr>
          <p:cNvPr id="115" name="TextBox 114"/>
          <p:cNvSpPr txBox="1"/>
          <p:nvPr/>
        </p:nvSpPr>
        <p:spPr>
          <a:xfrm>
            <a:off x="6823494" y="4964503"/>
            <a:ext cx="966611" cy="400110"/>
          </a:xfrm>
          <a:prstGeom prst="rect">
            <a:avLst/>
          </a:prstGeom>
          <a:noFill/>
        </p:spPr>
        <p:txBody>
          <a:bodyPr wrap="none" rtlCol="0">
            <a:spAutoFit/>
          </a:bodyPr>
          <a:lstStyle/>
          <a:p>
            <a:r>
              <a:rPr lang="en-US" sz="2000" dirty="0" smtClean="0"/>
              <a:t>Answer</a:t>
            </a:r>
            <a:endParaRPr lang="en-US" sz="2000" dirty="0"/>
          </a:p>
        </p:txBody>
      </p:sp>
      <p:sp>
        <p:nvSpPr>
          <p:cNvPr id="116" name="TextBox 115"/>
          <p:cNvSpPr txBox="1"/>
          <p:nvPr/>
        </p:nvSpPr>
        <p:spPr>
          <a:xfrm>
            <a:off x="2532626" y="1905000"/>
            <a:ext cx="972574" cy="646331"/>
          </a:xfrm>
          <a:prstGeom prst="rect">
            <a:avLst/>
          </a:prstGeom>
          <a:noFill/>
        </p:spPr>
        <p:txBody>
          <a:bodyPr wrap="none" rtlCol="0">
            <a:spAutoFit/>
          </a:bodyPr>
          <a:lstStyle/>
          <a:p>
            <a:r>
              <a:rPr lang="en-US" sz="1800" dirty="0" smtClean="0"/>
              <a:t>Answers</a:t>
            </a:r>
          </a:p>
          <a:p>
            <a:pPr algn="ctr"/>
            <a:r>
              <a:rPr lang="en-US" sz="1800" dirty="0" smtClean="0"/>
              <a:t>Record</a:t>
            </a:r>
            <a:endParaRPr lang="en-US" sz="1800" dirty="0"/>
          </a:p>
        </p:txBody>
      </p:sp>
      <p:sp>
        <p:nvSpPr>
          <p:cNvPr id="117" name="TextBox 116"/>
          <p:cNvSpPr txBox="1"/>
          <p:nvPr/>
        </p:nvSpPr>
        <p:spPr>
          <a:xfrm>
            <a:off x="5024293" y="1154668"/>
            <a:ext cx="1833707" cy="369332"/>
          </a:xfrm>
          <a:prstGeom prst="rect">
            <a:avLst/>
          </a:prstGeom>
          <a:noFill/>
        </p:spPr>
        <p:txBody>
          <a:bodyPr wrap="none" rtlCol="0">
            <a:spAutoFit/>
          </a:bodyPr>
          <a:lstStyle/>
          <a:p>
            <a:r>
              <a:rPr lang="en-US" sz="1800" dirty="0" smtClean="0"/>
              <a:t>Questions Record</a:t>
            </a:r>
            <a:endParaRPr lang="en-US" sz="1800" dirty="0"/>
          </a:p>
        </p:txBody>
      </p:sp>
      <p:sp>
        <p:nvSpPr>
          <p:cNvPr id="118" name="TextBox 117"/>
          <p:cNvSpPr txBox="1"/>
          <p:nvPr/>
        </p:nvSpPr>
        <p:spPr>
          <a:xfrm>
            <a:off x="9016072" y="1124100"/>
            <a:ext cx="1234953" cy="400110"/>
          </a:xfrm>
          <a:prstGeom prst="rect">
            <a:avLst/>
          </a:prstGeom>
          <a:noFill/>
        </p:spPr>
        <p:txBody>
          <a:bodyPr wrap="none" rtlCol="0">
            <a:spAutoFit/>
          </a:bodyPr>
          <a:lstStyle/>
          <a:p>
            <a:r>
              <a:rPr lang="en-US" sz="2000" dirty="0" smtClean="0"/>
              <a:t>Questions</a:t>
            </a:r>
            <a:endParaRPr lang="en-US" sz="2000" dirty="0"/>
          </a:p>
        </p:txBody>
      </p:sp>
      <p:sp>
        <p:nvSpPr>
          <p:cNvPr id="119" name="TextBox 118"/>
          <p:cNvSpPr txBox="1"/>
          <p:nvPr/>
        </p:nvSpPr>
        <p:spPr>
          <a:xfrm>
            <a:off x="838200" y="6172200"/>
            <a:ext cx="1773884" cy="400110"/>
          </a:xfrm>
          <a:prstGeom prst="rect">
            <a:avLst/>
          </a:prstGeom>
          <a:noFill/>
        </p:spPr>
        <p:txBody>
          <a:bodyPr wrap="none" rtlCol="0">
            <a:spAutoFit/>
          </a:bodyPr>
          <a:lstStyle/>
          <a:p>
            <a:r>
              <a:rPr lang="en-US" sz="2000" dirty="0" smtClean="0"/>
              <a:t>Doctors Record</a:t>
            </a:r>
            <a:endParaRPr lang="en-US" sz="2000" dirty="0"/>
          </a:p>
        </p:txBody>
      </p:sp>
      <p:sp>
        <p:nvSpPr>
          <p:cNvPr id="120" name="TextBox 119"/>
          <p:cNvSpPr txBox="1"/>
          <p:nvPr/>
        </p:nvSpPr>
        <p:spPr>
          <a:xfrm>
            <a:off x="2930927" y="5357203"/>
            <a:ext cx="1412473" cy="707886"/>
          </a:xfrm>
          <a:prstGeom prst="rect">
            <a:avLst/>
          </a:prstGeom>
          <a:noFill/>
        </p:spPr>
        <p:txBody>
          <a:bodyPr wrap="square" rtlCol="0">
            <a:spAutoFit/>
          </a:bodyPr>
          <a:lstStyle/>
          <a:p>
            <a:r>
              <a:rPr lang="en-US" sz="2000" dirty="0" smtClean="0"/>
              <a:t>Doctor Record</a:t>
            </a:r>
            <a:endParaRPr lang="en-US" sz="2000" dirty="0"/>
          </a:p>
        </p:txBody>
      </p:sp>
      <p:sp>
        <p:nvSpPr>
          <p:cNvPr id="121" name="TextBox 120"/>
          <p:cNvSpPr txBox="1"/>
          <p:nvPr/>
        </p:nvSpPr>
        <p:spPr>
          <a:xfrm>
            <a:off x="3505200" y="3225225"/>
            <a:ext cx="1120115" cy="584775"/>
          </a:xfrm>
          <a:prstGeom prst="rect">
            <a:avLst/>
          </a:prstGeom>
          <a:noFill/>
        </p:spPr>
        <p:txBody>
          <a:bodyPr wrap="none" rtlCol="0">
            <a:spAutoFit/>
          </a:bodyPr>
          <a:lstStyle/>
          <a:p>
            <a:r>
              <a:rPr lang="en-US" sz="1600" dirty="0" smtClean="0"/>
              <a:t>Questions ,</a:t>
            </a:r>
          </a:p>
          <a:p>
            <a:r>
              <a:rPr lang="en-US" sz="1600" dirty="0" smtClean="0"/>
              <a:t>Answers</a:t>
            </a:r>
            <a:endParaRPr lang="en-US" sz="1600" dirty="0"/>
          </a:p>
        </p:txBody>
      </p:sp>
      <p:sp>
        <p:nvSpPr>
          <p:cNvPr id="122" name="TextBox 121"/>
          <p:cNvSpPr txBox="1"/>
          <p:nvPr/>
        </p:nvSpPr>
        <p:spPr>
          <a:xfrm>
            <a:off x="5014150" y="6260068"/>
            <a:ext cx="1615250" cy="369332"/>
          </a:xfrm>
          <a:prstGeom prst="rect">
            <a:avLst/>
          </a:prstGeom>
          <a:noFill/>
        </p:spPr>
        <p:txBody>
          <a:bodyPr wrap="none" rtlCol="0">
            <a:spAutoFit/>
          </a:bodyPr>
          <a:lstStyle/>
          <a:p>
            <a:r>
              <a:rPr lang="en-US" sz="1800" dirty="0" smtClean="0"/>
              <a:t>Doctors Record</a:t>
            </a:r>
            <a:endParaRPr lang="en-US" sz="1800" dirty="0"/>
          </a:p>
        </p:txBody>
      </p:sp>
      <p:sp>
        <p:nvSpPr>
          <p:cNvPr id="123" name="TextBox 122"/>
          <p:cNvSpPr txBox="1"/>
          <p:nvPr/>
        </p:nvSpPr>
        <p:spPr>
          <a:xfrm>
            <a:off x="8595472" y="5898611"/>
            <a:ext cx="1453347" cy="400110"/>
          </a:xfrm>
          <a:prstGeom prst="rect">
            <a:avLst/>
          </a:prstGeom>
          <a:noFill/>
        </p:spPr>
        <p:txBody>
          <a:bodyPr wrap="none" rtlCol="0">
            <a:spAutoFit/>
          </a:bodyPr>
          <a:lstStyle/>
          <a:p>
            <a:r>
              <a:rPr lang="en-US" sz="2000" dirty="0" smtClean="0"/>
              <a:t>Doctors Info</a:t>
            </a:r>
            <a:endParaRPr lang="en-US" sz="2000" dirty="0"/>
          </a:p>
        </p:txBody>
      </p:sp>
      <p:sp>
        <p:nvSpPr>
          <p:cNvPr id="130" name="TextBox 129"/>
          <p:cNvSpPr txBox="1"/>
          <p:nvPr/>
        </p:nvSpPr>
        <p:spPr>
          <a:xfrm>
            <a:off x="9016072" y="4533840"/>
            <a:ext cx="1490023" cy="400110"/>
          </a:xfrm>
          <a:prstGeom prst="rect">
            <a:avLst/>
          </a:prstGeom>
          <a:noFill/>
        </p:spPr>
        <p:txBody>
          <a:bodyPr wrap="none" rtlCol="0">
            <a:spAutoFit/>
          </a:bodyPr>
          <a:lstStyle/>
          <a:p>
            <a:r>
              <a:rPr lang="en-US" sz="2000" dirty="0" smtClean="0"/>
              <a:t>Patients Info</a:t>
            </a:r>
            <a:endParaRPr lang="en-US" sz="2000" dirty="0"/>
          </a:p>
        </p:txBody>
      </p:sp>
      <p:sp>
        <p:nvSpPr>
          <p:cNvPr id="131" name="TextBox 130"/>
          <p:cNvSpPr txBox="1"/>
          <p:nvPr/>
        </p:nvSpPr>
        <p:spPr>
          <a:xfrm>
            <a:off x="8615600" y="2285940"/>
            <a:ext cx="1810560" cy="400110"/>
          </a:xfrm>
          <a:prstGeom prst="rect">
            <a:avLst/>
          </a:prstGeom>
          <a:noFill/>
        </p:spPr>
        <p:txBody>
          <a:bodyPr wrap="none" rtlCol="0">
            <a:spAutoFit/>
          </a:bodyPr>
          <a:lstStyle/>
          <a:p>
            <a:r>
              <a:rPr lang="en-US" sz="2000" dirty="0" smtClean="0"/>
              <a:t>Patients Record</a:t>
            </a:r>
            <a:endParaRPr lang="en-US" sz="2000" dirty="0"/>
          </a:p>
        </p:txBody>
      </p:sp>
      <p:sp>
        <p:nvSpPr>
          <p:cNvPr id="137" name="TextBox 136"/>
          <p:cNvSpPr txBox="1"/>
          <p:nvPr/>
        </p:nvSpPr>
        <p:spPr>
          <a:xfrm>
            <a:off x="5282241" y="3840822"/>
            <a:ext cx="1810560" cy="400110"/>
          </a:xfrm>
          <a:prstGeom prst="rect">
            <a:avLst/>
          </a:prstGeom>
          <a:noFill/>
        </p:spPr>
        <p:txBody>
          <a:bodyPr wrap="none" rtlCol="0">
            <a:spAutoFit/>
          </a:bodyPr>
          <a:lstStyle/>
          <a:p>
            <a:r>
              <a:rPr lang="en-US" sz="2000" dirty="0" smtClean="0"/>
              <a:t>Patients Record</a:t>
            </a:r>
            <a:endParaRPr lang="en-US" sz="2000" dirty="0"/>
          </a:p>
        </p:txBody>
      </p:sp>
      <p:sp>
        <p:nvSpPr>
          <p:cNvPr id="145" name="TextBox 144"/>
          <p:cNvSpPr txBox="1"/>
          <p:nvPr/>
        </p:nvSpPr>
        <p:spPr>
          <a:xfrm rot="16200000">
            <a:off x="10173091" y="2896489"/>
            <a:ext cx="3523529" cy="400110"/>
          </a:xfrm>
          <a:prstGeom prst="rect">
            <a:avLst/>
          </a:prstGeom>
          <a:noFill/>
        </p:spPr>
        <p:txBody>
          <a:bodyPr wrap="none" rtlCol="0">
            <a:spAutoFit/>
          </a:bodyPr>
          <a:lstStyle/>
          <a:p>
            <a:r>
              <a:rPr lang="en-US" sz="2000" dirty="0" smtClean="0"/>
              <a:t>Requests  of  news  or </a:t>
            </a:r>
            <a:r>
              <a:rPr lang="en-US" sz="2000" dirty="0" err="1" smtClean="0"/>
              <a:t>covid</a:t>
            </a:r>
            <a:r>
              <a:rPr lang="en-US" sz="2000" dirty="0" smtClean="0"/>
              <a:t> info</a:t>
            </a:r>
            <a:endParaRPr lang="en-US" sz="2000" dirty="0"/>
          </a:p>
        </p:txBody>
      </p:sp>
      <p:sp>
        <p:nvSpPr>
          <p:cNvPr id="146" name="TextBox 145"/>
          <p:cNvSpPr txBox="1"/>
          <p:nvPr/>
        </p:nvSpPr>
        <p:spPr>
          <a:xfrm rot="16200000">
            <a:off x="10308448" y="3044197"/>
            <a:ext cx="2452594" cy="400110"/>
          </a:xfrm>
          <a:prstGeom prst="rect">
            <a:avLst/>
          </a:prstGeom>
          <a:noFill/>
        </p:spPr>
        <p:txBody>
          <a:bodyPr wrap="none" rtlCol="0">
            <a:spAutoFit/>
          </a:bodyPr>
          <a:lstStyle/>
          <a:p>
            <a:r>
              <a:rPr lang="en-US" sz="2000" dirty="0" smtClean="0"/>
              <a:t>News or </a:t>
            </a:r>
            <a:r>
              <a:rPr lang="en-US" sz="2000" dirty="0" err="1" smtClean="0"/>
              <a:t>Covid</a:t>
            </a:r>
            <a:r>
              <a:rPr lang="en-US" sz="2000" dirty="0" smtClean="0"/>
              <a:t> 19 info</a:t>
            </a:r>
            <a:endParaRPr lang="en-US" sz="2000" dirty="0"/>
          </a:p>
        </p:txBody>
      </p:sp>
    </p:spTree>
    <p:extLst>
      <p:ext uri="{BB962C8B-B14F-4D97-AF65-F5344CB8AC3E}">
        <p14:creationId xmlns:p14="http://schemas.microsoft.com/office/powerpoint/2010/main" val="147734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down)">
                                      <p:cBhvr>
                                        <p:cTn id="57" dur="500"/>
                                        <p:tgtEl>
                                          <p:spTgt spid="26"/>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down)">
                                      <p:cBhvr>
                                        <p:cTn id="66" dur="500"/>
                                        <p:tgtEl>
                                          <p:spTgt spid="52"/>
                                        </p:tgtEl>
                                      </p:cBhvr>
                                    </p:animEffect>
                                  </p:childTnLst>
                                </p:cTn>
                              </p:par>
                              <p:par>
                                <p:cTn id="67" presetID="22" presetClass="entr" presetSubtype="4"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par>
                                <p:cTn id="70" presetID="22" presetClass="entr" presetSubtype="4" fill="hold"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down)">
                                      <p:cBhvr>
                                        <p:cTn id="72" dur="500"/>
                                        <p:tgtEl>
                                          <p:spTgt spid="66"/>
                                        </p:tgtEl>
                                      </p:cBhvr>
                                    </p:animEffect>
                                  </p:childTnLst>
                                </p:cTn>
                              </p:par>
                              <p:par>
                                <p:cTn id="73" presetID="22" presetClass="entr" presetSubtype="4"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wipe(down)">
                                      <p:cBhvr>
                                        <p:cTn id="75" dur="500"/>
                                        <p:tgtEl>
                                          <p:spTgt spid="68"/>
                                        </p:tgtEl>
                                      </p:cBhvr>
                                    </p:animEffect>
                                  </p:childTnLst>
                                </p:cTn>
                              </p:par>
                              <p:par>
                                <p:cTn id="76" presetID="22" presetClass="entr" presetSubtype="4" fill="hold"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down)">
                                      <p:cBhvr>
                                        <p:cTn id="78" dur="500"/>
                                        <p:tgtEl>
                                          <p:spTgt spid="70"/>
                                        </p:tgtEl>
                                      </p:cBhvr>
                                    </p:animEffect>
                                  </p:childTnLst>
                                </p:cTn>
                              </p:par>
                              <p:par>
                                <p:cTn id="79" presetID="22" presetClass="entr" presetSubtype="4"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down)">
                                      <p:cBhvr>
                                        <p:cTn id="81" dur="500"/>
                                        <p:tgtEl>
                                          <p:spTgt spid="73"/>
                                        </p:tgtEl>
                                      </p:cBhvr>
                                    </p:animEffect>
                                  </p:childTnLst>
                                </p:cTn>
                              </p:par>
                              <p:par>
                                <p:cTn id="82" presetID="22" presetClass="entr" presetSubtype="4" fill="hold"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wipe(down)">
                                      <p:cBhvr>
                                        <p:cTn id="84" dur="500"/>
                                        <p:tgtEl>
                                          <p:spTgt spid="75"/>
                                        </p:tgtEl>
                                      </p:cBhvr>
                                    </p:animEffect>
                                  </p:childTnLst>
                                </p:cTn>
                              </p:par>
                              <p:par>
                                <p:cTn id="85" presetID="22" presetClass="entr" presetSubtype="4"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500"/>
                                        <p:tgtEl>
                                          <p:spTgt spid="77"/>
                                        </p:tgtEl>
                                      </p:cBhvr>
                                    </p:animEffect>
                                  </p:childTnLst>
                                </p:cTn>
                              </p:par>
                              <p:par>
                                <p:cTn id="88" presetID="22" presetClass="entr" presetSubtype="4"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down)">
                                      <p:cBhvr>
                                        <p:cTn id="90" dur="500"/>
                                        <p:tgtEl>
                                          <p:spTgt spid="80"/>
                                        </p:tgtEl>
                                      </p:cBhvr>
                                    </p:animEffect>
                                  </p:childTnLst>
                                </p:cTn>
                              </p:par>
                              <p:par>
                                <p:cTn id="91" presetID="22" presetClass="entr" presetSubtype="4" fill="hold" nodeType="withEffect">
                                  <p:stCondLst>
                                    <p:cond delay="0"/>
                                  </p:stCondLst>
                                  <p:childTnLst>
                                    <p:set>
                                      <p:cBhvr>
                                        <p:cTn id="92" dur="1" fill="hold">
                                          <p:stCondLst>
                                            <p:cond delay="0"/>
                                          </p:stCondLst>
                                        </p:cTn>
                                        <p:tgtEl>
                                          <p:spTgt spid="82"/>
                                        </p:tgtEl>
                                        <p:attrNameLst>
                                          <p:attrName>style.visibility</p:attrName>
                                        </p:attrNameLst>
                                      </p:cBhvr>
                                      <p:to>
                                        <p:strVal val="visible"/>
                                      </p:to>
                                    </p:set>
                                    <p:animEffect transition="in" filter="wipe(down)">
                                      <p:cBhvr>
                                        <p:cTn id="93" dur="500"/>
                                        <p:tgtEl>
                                          <p:spTgt spid="82"/>
                                        </p:tgtEl>
                                      </p:cBhvr>
                                    </p:animEffect>
                                  </p:childTnLst>
                                </p:cTn>
                              </p:par>
                              <p:par>
                                <p:cTn id="94" presetID="22" presetClass="entr" presetSubtype="4" fill="hold"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down)">
                                      <p:cBhvr>
                                        <p:cTn id="96" dur="500"/>
                                        <p:tgtEl>
                                          <p:spTgt spid="84"/>
                                        </p:tgtEl>
                                      </p:cBhvr>
                                    </p:animEffect>
                                  </p:childTnLst>
                                </p:cTn>
                              </p:par>
                              <p:par>
                                <p:cTn id="97" presetID="22" presetClass="entr" presetSubtype="4"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wipe(down)">
                                      <p:cBhvr>
                                        <p:cTn id="99" dur="500"/>
                                        <p:tgtEl>
                                          <p:spTgt spid="86"/>
                                        </p:tgtEl>
                                      </p:cBhvr>
                                    </p:animEffect>
                                  </p:childTnLst>
                                </p:cTn>
                              </p:par>
                              <p:par>
                                <p:cTn id="100" presetID="22" presetClass="entr" presetSubtype="4" fill="hold" nodeType="with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wipe(down)">
                                      <p:cBhvr>
                                        <p:cTn id="102" dur="500"/>
                                        <p:tgtEl>
                                          <p:spTgt spid="88"/>
                                        </p:tgtEl>
                                      </p:cBhvr>
                                    </p:animEffect>
                                  </p:childTnLst>
                                </p:cTn>
                              </p:par>
                              <p:par>
                                <p:cTn id="103" presetID="22" presetClass="entr" presetSubtype="4"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animEffect transition="in" filter="wipe(down)">
                                      <p:cBhvr>
                                        <p:cTn id="105" dur="500"/>
                                        <p:tgtEl>
                                          <p:spTgt spid="90"/>
                                        </p:tgtEl>
                                      </p:cBhvr>
                                    </p:animEffect>
                                  </p:childTnLst>
                                </p:cTn>
                              </p:par>
                              <p:par>
                                <p:cTn id="106" presetID="22" presetClass="entr" presetSubtype="4" fill="hold" nodeType="withEffect">
                                  <p:stCondLst>
                                    <p:cond delay="0"/>
                                  </p:stCondLst>
                                  <p:childTnLst>
                                    <p:set>
                                      <p:cBhvr>
                                        <p:cTn id="107" dur="1" fill="hold">
                                          <p:stCondLst>
                                            <p:cond delay="0"/>
                                          </p:stCondLst>
                                        </p:cTn>
                                        <p:tgtEl>
                                          <p:spTgt spid="92"/>
                                        </p:tgtEl>
                                        <p:attrNameLst>
                                          <p:attrName>style.visibility</p:attrName>
                                        </p:attrNameLst>
                                      </p:cBhvr>
                                      <p:to>
                                        <p:strVal val="visible"/>
                                      </p:to>
                                    </p:set>
                                    <p:animEffect transition="in" filter="wipe(down)">
                                      <p:cBhvr>
                                        <p:cTn id="108" dur="500"/>
                                        <p:tgtEl>
                                          <p:spTgt spid="9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wipe(down)">
                                      <p:cBhvr>
                                        <p:cTn id="111" dur="500"/>
                                        <p:tgtEl>
                                          <p:spTgt spid="11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11"/>
                                        </p:tgtEl>
                                        <p:attrNameLst>
                                          <p:attrName>style.visibility</p:attrName>
                                        </p:attrNameLst>
                                      </p:cBhvr>
                                      <p:to>
                                        <p:strVal val="visible"/>
                                      </p:to>
                                    </p:set>
                                    <p:animEffect transition="in" filter="wipe(down)">
                                      <p:cBhvr>
                                        <p:cTn id="114" dur="500"/>
                                        <p:tgtEl>
                                          <p:spTgt spid="111"/>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12"/>
                                        </p:tgtEl>
                                        <p:attrNameLst>
                                          <p:attrName>style.visibility</p:attrName>
                                        </p:attrNameLst>
                                      </p:cBhvr>
                                      <p:to>
                                        <p:strVal val="visible"/>
                                      </p:to>
                                    </p:set>
                                    <p:animEffect transition="in" filter="wipe(down)">
                                      <p:cBhvr>
                                        <p:cTn id="117" dur="500"/>
                                        <p:tgtEl>
                                          <p:spTgt spid="112"/>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13"/>
                                        </p:tgtEl>
                                        <p:attrNameLst>
                                          <p:attrName>style.visibility</p:attrName>
                                        </p:attrNameLst>
                                      </p:cBhvr>
                                      <p:to>
                                        <p:strVal val="visible"/>
                                      </p:to>
                                    </p:set>
                                    <p:animEffect transition="in" filter="wipe(down)">
                                      <p:cBhvr>
                                        <p:cTn id="120" dur="500"/>
                                        <p:tgtEl>
                                          <p:spTgt spid="113"/>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14"/>
                                        </p:tgtEl>
                                        <p:attrNameLst>
                                          <p:attrName>style.visibility</p:attrName>
                                        </p:attrNameLst>
                                      </p:cBhvr>
                                      <p:to>
                                        <p:strVal val="visible"/>
                                      </p:to>
                                    </p:set>
                                    <p:animEffect transition="in" filter="wipe(down)">
                                      <p:cBhvr>
                                        <p:cTn id="123" dur="500"/>
                                        <p:tgtEl>
                                          <p:spTgt spid="114"/>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15"/>
                                        </p:tgtEl>
                                        <p:attrNameLst>
                                          <p:attrName>style.visibility</p:attrName>
                                        </p:attrNameLst>
                                      </p:cBhvr>
                                      <p:to>
                                        <p:strVal val="visible"/>
                                      </p:to>
                                    </p:set>
                                    <p:animEffect transition="in" filter="wipe(down)">
                                      <p:cBhvr>
                                        <p:cTn id="126" dur="500"/>
                                        <p:tgtEl>
                                          <p:spTgt spid="11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16"/>
                                        </p:tgtEl>
                                        <p:attrNameLst>
                                          <p:attrName>style.visibility</p:attrName>
                                        </p:attrNameLst>
                                      </p:cBhvr>
                                      <p:to>
                                        <p:strVal val="visible"/>
                                      </p:to>
                                    </p:set>
                                    <p:animEffect transition="in" filter="wipe(down)">
                                      <p:cBhvr>
                                        <p:cTn id="129" dur="500"/>
                                        <p:tgtEl>
                                          <p:spTgt spid="116"/>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117"/>
                                        </p:tgtEl>
                                        <p:attrNameLst>
                                          <p:attrName>style.visibility</p:attrName>
                                        </p:attrNameLst>
                                      </p:cBhvr>
                                      <p:to>
                                        <p:strVal val="visible"/>
                                      </p:to>
                                    </p:set>
                                    <p:animEffect transition="in" filter="wipe(down)">
                                      <p:cBhvr>
                                        <p:cTn id="132" dur="500"/>
                                        <p:tgtEl>
                                          <p:spTgt spid="117"/>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18"/>
                                        </p:tgtEl>
                                        <p:attrNameLst>
                                          <p:attrName>style.visibility</p:attrName>
                                        </p:attrNameLst>
                                      </p:cBhvr>
                                      <p:to>
                                        <p:strVal val="visible"/>
                                      </p:to>
                                    </p:set>
                                    <p:animEffect transition="in" filter="wipe(down)">
                                      <p:cBhvr>
                                        <p:cTn id="135" dur="500"/>
                                        <p:tgtEl>
                                          <p:spTgt spid="11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119"/>
                                        </p:tgtEl>
                                        <p:attrNameLst>
                                          <p:attrName>style.visibility</p:attrName>
                                        </p:attrNameLst>
                                      </p:cBhvr>
                                      <p:to>
                                        <p:strVal val="visible"/>
                                      </p:to>
                                    </p:set>
                                    <p:animEffect transition="in" filter="wipe(down)">
                                      <p:cBhvr>
                                        <p:cTn id="138" dur="500"/>
                                        <p:tgtEl>
                                          <p:spTgt spid="119"/>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wipe(down)">
                                      <p:cBhvr>
                                        <p:cTn id="141" dur="500"/>
                                        <p:tgtEl>
                                          <p:spTgt spid="120"/>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21"/>
                                        </p:tgtEl>
                                        <p:attrNameLst>
                                          <p:attrName>style.visibility</p:attrName>
                                        </p:attrNameLst>
                                      </p:cBhvr>
                                      <p:to>
                                        <p:strVal val="visible"/>
                                      </p:to>
                                    </p:set>
                                    <p:animEffect transition="in" filter="wipe(down)">
                                      <p:cBhvr>
                                        <p:cTn id="144" dur="500"/>
                                        <p:tgtEl>
                                          <p:spTgt spid="121"/>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22"/>
                                        </p:tgtEl>
                                        <p:attrNameLst>
                                          <p:attrName>style.visibility</p:attrName>
                                        </p:attrNameLst>
                                      </p:cBhvr>
                                      <p:to>
                                        <p:strVal val="visible"/>
                                      </p:to>
                                    </p:set>
                                    <p:animEffect transition="in" filter="wipe(down)">
                                      <p:cBhvr>
                                        <p:cTn id="147" dur="500"/>
                                        <p:tgtEl>
                                          <p:spTgt spid="122"/>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23"/>
                                        </p:tgtEl>
                                        <p:attrNameLst>
                                          <p:attrName>style.visibility</p:attrName>
                                        </p:attrNameLst>
                                      </p:cBhvr>
                                      <p:to>
                                        <p:strVal val="visible"/>
                                      </p:to>
                                    </p:set>
                                    <p:animEffect transition="in" filter="wipe(down)">
                                      <p:cBhvr>
                                        <p:cTn id="150" dur="500"/>
                                        <p:tgtEl>
                                          <p:spTgt spid="123"/>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wipe(down)">
                                      <p:cBhvr>
                                        <p:cTn id="153" dur="500"/>
                                        <p:tgtEl>
                                          <p:spTgt spid="130"/>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1"/>
                                        </p:tgtEl>
                                        <p:attrNameLst>
                                          <p:attrName>style.visibility</p:attrName>
                                        </p:attrNameLst>
                                      </p:cBhvr>
                                      <p:to>
                                        <p:strVal val="visible"/>
                                      </p:to>
                                    </p:set>
                                    <p:animEffect transition="in" filter="wipe(down)">
                                      <p:cBhvr>
                                        <p:cTn id="156" dur="500"/>
                                        <p:tgtEl>
                                          <p:spTgt spid="13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37"/>
                                        </p:tgtEl>
                                        <p:attrNameLst>
                                          <p:attrName>style.visibility</p:attrName>
                                        </p:attrNameLst>
                                      </p:cBhvr>
                                      <p:to>
                                        <p:strVal val="visible"/>
                                      </p:to>
                                    </p:set>
                                    <p:animEffect transition="in" filter="wipe(down)">
                                      <p:cBhvr>
                                        <p:cTn id="159" dur="500"/>
                                        <p:tgtEl>
                                          <p:spTgt spid="137"/>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145"/>
                                        </p:tgtEl>
                                        <p:attrNameLst>
                                          <p:attrName>style.visibility</p:attrName>
                                        </p:attrNameLst>
                                      </p:cBhvr>
                                      <p:to>
                                        <p:strVal val="visible"/>
                                      </p:to>
                                    </p:set>
                                    <p:animEffect transition="in" filter="wipe(down)">
                                      <p:cBhvr>
                                        <p:cTn id="162" dur="500"/>
                                        <p:tgtEl>
                                          <p:spTgt spid="1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down)">
                                      <p:cBhvr>
                                        <p:cTn id="165"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3" grpId="0" animBg="1"/>
      <p:bldP spid="14" grpId="0" animBg="1"/>
      <p:bldP spid="15" grpId="0" animBg="1"/>
      <p:bldP spid="16" grpId="0" animBg="1"/>
      <p:bldP spid="17" grpId="0" animBg="1"/>
      <p:bldP spid="18" grpId="0" animBg="1"/>
      <p:bldP spid="20" grpId="0" animBg="1"/>
      <p:bldP spid="21" grpId="0" animBg="1"/>
      <p:bldP spid="22" grpId="0" animBg="1"/>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30" grpId="0"/>
      <p:bldP spid="131" grpId="0"/>
      <p:bldP spid="137" grpId="0"/>
      <p:bldP spid="145" grpId="0"/>
      <p:bldP spid="1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islam\AppData\Local\Microsoft\Windows\INetCache\IE\IM3XM1E3\1024px-Human_icon.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907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a:off x="4800600" y="2286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login</a:t>
            </a:r>
            <a:endParaRPr lang="en-US" b="1" dirty="0"/>
          </a:p>
        </p:txBody>
      </p:sp>
      <p:sp>
        <p:nvSpPr>
          <p:cNvPr id="18" name="Oval 17"/>
          <p:cNvSpPr/>
          <p:nvPr/>
        </p:nvSpPr>
        <p:spPr>
          <a:xfrm>
            <a:off x="4800600" y="13716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Register</a:t>
            </a:r>
            <a:endParaRPr lang="en-US" b="1" dirty="0"/>
          </a:p>
        </p:txBody>
      </p:sp>
      <p:sp>
        <p:nvSpPr>
          <p:cNvPr id="19" name="Oval 18"/>
          <p:cNvSpPr/>
          <p:nvPr/>
        </p:nvSpPr>
        <p:spPr>
          <a:xfrm>
            <a:off x="4800600" y="25146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Ask</a:t>
            </a:r>
            <a:endParaRPr lang="en-US" b="1" dirty="0"/>
          </a:p>
        </p:txBody>
      </p:sp>
      <p:sp>
        <p:nvSpPr>
          <p:cNvPr id="20" name="Oval 19"/>
          <p:cNvSpPr/>
          <p:nvPr/>
        </p:nvSpPr>
        <p:spPr>
          <a:xfrm>
            <a:off x="4800600" y="36576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t>Answer</a:t>
            </a:r>
            <a:endParaRPr lang="en-US" b="1" dirty="0"/>
          </a:p>
        </p:txBody>
      </p:sp>
      <p:sp>
        <p:nvSpPr>
          <p:cNvPr id="21" name="Oval 20"/>
          <p:cNvSpPr/>
          <p:nvPr/>
        </p:nvSpPr>
        <p:spPr>
          <a:xfrm>
            <a:off x="4800600" y="48006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smtClean="0"/>
              <a:t>Show </a:t>
            </a:r>
          </a:p>
          <a:p>
            <a:pPr algn="ctr"/>
            <a:r>
              <a:rPr lang="en-US" sz="2000" b="1" dirty="0" smtClean="0"/>
              <a:t>Health News</a:t>
            </a:r>
            <a:endParaRPr lang="en-US" sz="2000" b="1" dirty="0"/>
          </a:p>
        </p:txBody>
      </p:sp>
      <p:sp>
        <p:nvSpPr>
          <p:cNvPr id="22" name="Oval 21"/>
          <p:cNvSpPr/>
          <p:nvPr/>
        </p:nvSpPr>
        <p:spPr>
          <a:xfrm>
            <a:off x="4800600" y="5867400"/>
            <a:ext cx="2209800" cy="838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smtClean="0"/>
              <a:t>Show</a:t>
            </a:r>
          </a:p>
          <a:p>
            <a:pPr algn="ctr"/>
            <a:r>
              <a:rPr lang="en-US" sz="2000" b="1" dirty="0" err="1" smtClean="0"/>
              <a:t>Covid</a:t>
            </a:r>
            <a:r>
              <a:rPr lang="en-US" sz="2000" b="1" dirty="0" smtClean="0"/>
              <a:t> Info</a:t>
            </a:r>
            <a:endParaRPr lang="en-US" sz="2000" b="1" dirty="0"/>
          </a:p>
        </p:txBody>
      </p:sp>
      <p:pic>
        <p:nvPicPr>
          <p:cNvPr id="23" name="Picture 2" descr="C:\Users\islam\AppData\Local\Microsoft\Windows\INetCache\IE\IM3XM1E3\1024px-Human_icon.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3200" y="1790700"/>
            <a:ext cx="2286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stCxn id="23" idx="1"/>
            <a:endCxn id="17" idx="6"/>
          </p:cNvCxnSpPr>
          <p:nvPr/>
        </p:nvCxnSpPr>
        <p:spPr>
          <a:xfrm rot="10800000">
            <a:off x="7010400" y="647700"/>
            <a:ext cx="3352800" cy="2286000"/>
          </a:xfrm>
          <a:prstGeom prst="curvedConnector3">
            <a:avLst>
              <a:gd name="adj1" fmla="val 21698"/>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23" idx="1"/>
            <a:endCxn id="18" idx="6"/>
          </p:cNvCxnSpPr>
          <p:nvPr/>
        </p:nvCxnSpPr>
        <p:spPr>
          <a:xfrm rot="10800000">
            <a:off x="7010400" y="1790700"/>
            <a:ext cx="3352800" cy="1143000"/>
          </a:xfrm>
          <a:prstGeom prst="curvedConnector3">
            <a:avLst>
              <a:gd name="adj1" fmla="val 4228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23" idx="1"/>
            <a:endCxn id="20" idx="6"/>
          </p:cNvCxnSpPr>
          <p:nvPr/>
        </p:nvCxnSpPr>
        <p:spPr>
          <a:xfrm rot="10800000" flipV="1">
            <a:off x="7010400" y="2933700"/>
            <a:ext cx="3352800" cy="1143000"/>
          </a:xfrm>
          <a:prstGeom prst="curved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23" idx="1"/>
            <a:endCxn id="21" idx="6"/>
          </p:cNvCxnSpPr>
          <p:nvPr/>
        </p:nvCxnSpPr>
        <p:spPr>
          <a:xfrm rot="10800000" flipV="1">
            <a:off x="7010400" y="2933700"/>
            <a:ext cx="3352800" cy="2286000"/>
          </a:xfrm>
          <a:prstGeom prst="curvedConnector3">
            <a:avLst>
              <a:gd name="adj1" fmla="val 3559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stCxn id="23" idx="1"/>
            <a:endCxn id="22" idx="6"/>
          </p:cNvCxnSpPr>
          <p:nvPr/>
        </p:nvCxnSpPr>
        <p:spPr>
          <a:xfrm rot="10800000" flipV="1">
            <a:off x="7010400" y="2933700"/>
            <a:ext cx="3352800" cy="3352800"/>
          </a:xfrm>
          <a:prstGeom prst="curvedConnector3">
            <a:avLst>
              <a:gd name="adj1" fmla="val 2478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44" name="Straight Arrow Connector 1043"/>
          <p:cNvCxnSpPr>
            <a:stCxn id="5" idx="3"/>
            <a:endCxn id="17" idx="2"/>
          </p:cNvCxnSpPr>
          <p:nvPr/>
        </p:nvCxnSpPr>
        <p:spPr>
          <a:xfrm flipV="1">
            <a:off x="2057400" y="647700"/>
            <a:ext cx="2743200" cy="2286000"/>
          </a:xfrm>
          <a:prstGeom prst="curvedConnector3">
            <a:avLst>
              <a:gd name="adj1" fmla="val 2673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3" name="Straight Arrow Connector 52"/>
          <p:cNvCxnSpPr>
            <a:stCxn id="5" idx="3"/>
            <a:endCxn id="18" idx="2"/>
          </p:cNvCxnSpPr>
          <p:nvPr/>
        </p:nvCxnSpPr>
        <p:spPr>
          <a:xfrm flipV="1">
            <a:off x="2057400" y="1790700"/>
            <a:ext cx="2743200" cy="1143000"/>
          </a:xfrm>
          <a:prstGeom prst="curvedConnector3">
            <a:avLst>
              <a:gd name="adj1" fmla="val 39937"/>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a:stCxn id="5" idx="3"/>
            <a:endCxn id="19" idx="2"/>
          </p:cNvCxnSpPr>
          <p:nvPr/>
        </p:nvCxnSpPr>
        <p:spPr>
          <a:xfrm>
            <a:off x="2057400" y="2933700"/>
            <a:ext cx="2743200" cy="12700"/>
          </a:xfrm>
          <a:prstGeom prst="curved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a:stCxn id="5" idx="3"/>
            <a:endCxn id="21" idx="2"/>
          </p:cNvCxnSpPr>
          <p:nvPr/>
        </p:nvCxnSpPr>
        <p:spPr>
          <a:xfrm>
            <a:off x="2057400" y="2933700"/>
            <a:ext cx="2743200" cy="2286000"/>
          </a:xfrm>
          <a:prstGeom prst="curvedConnector3">
            <a:avLst>
              <a:gd name="adj1" fmla="val 42453"/>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stCxn id="5" idx="3"/>
            <a:endCxn id="22" idx="2"/>
          </p:cNvCxnSpPr>
          <p:nvPr/>
        </p:nvCxnSpPr>
        <p:spPr>
          <a:xfrm>
            <a:off x="2057400" y="2933700"/>
            <a:ext cx="2743200" cy="3352800"/>
          </a:xfrm>
          <a:prstGeom prst="curvedConnector3">
            <a:avLst>
              <a:gd name="adj1" fmla="val 28616"/>
            </a:avLst>
          </a:prstGeom>
          <a:ln>
            <a:tailEnd type="arrow"/>
          </a:ln>
        </p:spPr>
        <p:style>
          <a:lnRef idx="3">
            <a:schemeClr val="accent1"/>
          </a:lnRef>
          <a:fillRef idx="0">
            <a:schemeClr val="accent1"/>
          </a:fillRef>
          <a:effectRef idx="2">
            <a:schemeClr val="accent1"/>
          </a:effectRef>
          <a:fontRef idx="minor">
            <a:schemeClr val="tx1"/>
          </a:fontRef>
        </p:style>
      </p:cxnSp>
      <p:sp>
        <p:nvSpPr>
          <p:cNvPr id="38" name="TextBox 37"/>
          <p:cNvSpPr txBox="1"/>
          <p:nvPr/>
        </p:nvSpPr>
        <p:spPr>
          <a:xfrm>
            <a:off x="304800" y="4076701"/>
            <a:ext cx="1099404" cy="461665"/>
          </a:xfrm>
          <a:prstGeom prst="rect">
            <a:avLst/>
          </a:prstGeom>
          <a:noFill/>
        </p:spPr>
        <p:txBody>
          <a:bodyPr wrap="none" rtlCol="0">
            <a:spAutoFit/>
          </a:bodyPr>
          <a:lstStyle/>
          <a:p>
            <a:r>
              <a:rPr lang="en-US" b="1" dirty="0" smtClean="0">
                <a:solidFill>
                  <a:schemeClr val="tx2"/>
                </a:solidFill>
              </a:rPr>
              <a:t>Patient</a:t>
            </a:r>
            <a:endParaRPr lang="en-US" b="1" dirty="0">
              <a:solidFill>
                <a:schemeClr val="tx2"/>
              </a:solidFill>
            </a:endParaRPr>
          </a:p>
        </p:txBody>
      </p:sp>
      <p:sp>
        <p:nvSpPr>
          <p:cNvPr id="39" name="TextBox 38"/>
          <p:cNvSpPr txBox="1"/>
          <p:nvPr/>
        </p:nvSpPr>
        <p:spPr>
          <a:xfrm>
            <a:off x="10896600" y="4076701"/>
            <a:ext cx="1050480" cy="461665"/>
          </a:xfrm>
          <a:prstGeom prst="rect">
            <a:avLst/>
          </a:prstGeom>
          <a:noFill/>
        </p:spPr>
        <p:txBody>
          <a:bodyPr wrap="none" rtlCol="0">
            <a:spAutoFit/>
          </a:bodyPr>
          <a:lstStyle/>
          <a:p>
            <a:r>
              <a:rPr lang="en-US" b="1" dirty="0" smtClean="0">
                <a:solidFill>
                  <a:schemeClr val="tx2"/>
                </a:solidFill>
              </a:rPr>
              <a:t>Doctor</a:t>
            </a:r>
            <a:endParaRPr lang="en-US" b="1" dirty="0">
              <a:solidFill>
                <a:schemeClr val="tx2"/>
              </a:solidFill>
            </a:endParaRPr>
          </a:p>
        </p:txBody>
      </p:sp>
      <p:sp>
        <p:nvSpPr>
          <p:cNvPr id="40" name="Rounded Rectangle 39"/>
          <p:cNvSpPr/>
          <p:nvPr/>
        </p:nvSpPr>
        <p:spPr>
          <a:xfrm>
            <a:off x="0" y="0"/>
            <a:ext cx="3200400" cy="1066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000" b="1" dirty="0" smtClean="0"/>
              <a:t>Use Case Diagram</a:t>
            </a:r>
            <a:endParaRPr lang="en-US" sz="3000" b="1" dirty="0"/>
          </a:p>
        </p:txBody>
      </p:sp>
    </p:spTree>
    <p:extLst>
      <p:ext uri="{BB962C8B-B14F-4D97-AF65-F5344CB8AC3E}">
        <p14:creationId xmlns:p14="http://schemas.microsoft.com/office/powerpoint/2010/main" val="261151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44"/>
                                        </p:tgtEl>
                                        <p:attrNameLst>
                                          <p:attrName>style.visibility</p:attrName>
                                        </p:attrNameLst>
                                      </p:cBhvr>
                                      <p:to>
                                        <p:strVal val="visible"/>
                                      </p:to>
                                    </p:set>
                                    <p:animEffect transition="in" filter="fade">
                                      <p:cBhvr>
                                        <p:cTn id="88" dur="500"/>
                                        <p:tgtEl>
                                          <p:spTgt spid="1044"/>
                                        </p:tgtEl>
                                      </p:cBhvr>
                                    </p:animEffect>
                                  </p:childTnLst>
                                </p:cTn>
                              </p:par>
                              <p:par>
                                <p:cTn id="89" presetID="10" presetClass="entr" presetSubtype="0"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par>
                                <p:cTn id="95" presetID="10"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par>
                                <p:cTn id="98" presetID="10" presetClass="entr" presetSubtype="0"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38" grpId="0"/>
      <p:bldP spid="39" grpId="0"/>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7" name="Group 26"/>
          <p:cNvGrpSpPr>
            <a:grpSpLocks noChangeAspect="1"/>
          </p:cNvGrpSpPr>
          <p:nvPr/>
        </p:nvGrpSpPr>
        <p:grpSpPr>
          <a:xfrm rot="20982165" flipH="1">
            <a:off x="3517970" y="2272733"/>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8" name="Group 37"/>
          <p:cNvGrpSpPr>
            <a:grpSpLocks noChangeAspect="1"/>
          </p:cNvGrpSpPr>
          <p:nvPr/>
        </p:nvGrpSpPr>
        <p:grpSpPr>
          <a:xfrm rot="20982165" flipH="1">
            <a:off x="6476461" y="2190069"/>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1" name="Group 50"/>
          <p:cNvGrpSpPr>
            <a:grpSpLocks noChangeAspect="1"/>
          </p:cNvGrpSpPr>
          <p:nvPr/>
        </p:nvGrpSpPr>
        <p:grpSpPr>
          <a:xfrm rot="20982165" flipH="1">
            <a:off x="9317665" y="2176145"/>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 name="Title 3"/>
          <p:cNvSpPr>
            <a:spLocks noGrp="1"/>
          </p:cNvSpPr>
          <p:nvPr>
            <p:ph type="title"/>
          </p:nvPr>
        </p:nvSpPr>
        <p:spPr>
          <a:solidFill>
            <a:schemeClr val="bg1">
              <a:lumMod val="95000"/>
            </a:schemeClr>
          </a:solidFill>
          <a:ln>
            <a:solidFill>
              <a:schemeClr val="accent1"/>
            </a:solidFill>
          </a:ln>
        </p:spPr>
        <p:txBody>
          <a:bodyPr/>
          <a:lstStyle/>
          <a:p>
            <a:r>
              <a:rPr lang="en-US" b="1" dirty="0" smtClean="0"/>
              <a:t>Functional Requirements</a:t>
            </a:r>
            <a:endParaRPr lang="en-US" b="1" dirty="0"/>
          </a:p>
        </p:txBody>
      </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Register &amp; Login</a:t>
              </a:r>
              <a:endParaRPr lang="en-US" sz="2000" dirty="0">
                <a:solidFill>
                  <a:prstClr val="white"/>
                </a:solidFill>
              </a:endParaRP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1800" dirty="0" smtClean="0">
                  <a:solidFill>
                    <a:prstClr val="black">
                      <a:lumMod val="85000"/>
                      <a:lumOff val="15000"/>
                    </a:prstClr>
                  </a:solidFill>
                </a:rPr>
                <a:t>The System must allow the user to register &amp; Login</a:t>
              </a:r>
              <a:endParaRPr lang="en-US" sz="1800" dirty="0">
                <a:solidFill>
                  <a:prstClr val="black">
                    <a:lumMod val="85000"/>
                    <a:lumOff val="15000"/>
                  </a:prstClr>
                </a:solidFill>
              </a:endParaRPr>
            </a:p>
          </p:txBody>
        </p:sp>
      </p:grpSp>
      <p:grpSp>
        <p:nvGrpSpPr>
          <p:cNvPr id="45" name="Group 44"/>
          <p:cNvGrpSpPr/>
          <p:nvPr/>
        </p:nvGrpSpPr>
        <p:grpSpPr>
          <a:xfrm>
            <a:off x="3655818" y="4663893"/>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Doctor info</a:t>
              </a:r>
              <a:endParaRPr lang="en-US" sz="2000" dirty="0">
                <a:solidFill>
                  <a:prstClr val="white"/>
                </a:solidFill>
              </a:endParaRP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1600" dirty="0" smtClean="0">
                  <a:solidFill>
                    <a:prstClr val="black">
                      <a:lumMod val="85000"/>
                      <a:lumOff val="15000"/>
                    </a:prstClr>
                  </a:solidFill>
                </a:rPr>
                <a:t>The System must show doctor communications info for patient</a:t>
              </a:r>
              <a:endParaRPr lang="en-US" sz="1600" dirty="0">
                <a:solidFill>
                  <a:prstClr val="black">
                    <a:lumMod val="85000"/>
                    <a:lumOff val="15000"/>
                  </a:prstClr>
                </a:solidFill>
              </a:endParaRPr>
            </a:p>
          </p:txBody>
        </p:sp>
      </p:grpSp>
      <p:grpSp>
        <p:nvGrpSpPr>
          <p:cNvPr id="48" name="Group 47"/>
          <p:cNvGrpSpPr/>
          <p:nvPr/>
        </p:nvGrpSpPr>
        <p:grpSpPr>
          <a:xfrm>
            <a:off x="6625131" y="4581229"/>
            <a:ext cx="1985165" cy="1463041"/>
            <a:chOff x="5946058" y="3027785"/>
            <a:chExt cx="2479510" cy="1463041"/>
          </a:xfrm>
        </p:grpSpPr>
        <p:sp>
          <p:nvSpPr>
            <p:cNvPr id="49" name="Rectangle 4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Database </a:t>
              </a:r>
              <a:endParaRPr lang="en-US" sz="2000" dirty="0">
                <a:solidFill>
                  <a:prstClr val="white"/>
                </a:solidFill>
              </a:endParaRPr>
            </a:p>
          </p:txBody>
        </p:sp>
        <p:sp>
          <p:nvSpPr>
            <p:cNvPr id="50" name="Rectangle 4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1600" dirty="0" smtClean="0">
                  <a:solidFill>
                    <a:prstClr val="black">
                      <a:lumMod val="85000"/>
                      <a:lumOff val="15000"/>
                    </a:prstClr>
                  </a:solidFill>
                </a:rPr>
                <a:t>System Database must contain all related info About users</a:t>
              </a:r>
              <a:endParaRPr lang="en-US" sz="1600" dirty="0">
                <a:solidFill>
                  <a:prstClr val="black">
                    <a:lumMod val="85000"/>
                    <a:lumOff val="15000"/>
                  </a:prstClr>
                </a:solidFill>
              </a:endParaRPr>
            </a:p>
          </p:txBody>
        </p:sp>
      </p:grpSp>
      <p:grpSp>
        <p:nvGrpSpPr>
          <p:cNvPr id="67" name="Group 66"/>
          <p:cNvGrpSpPr/>
          <p:nvPr/>
        </p:nvGrpSpPr>
        <p:grpSpPr>
          <a:xfrm>
            <a:off x="9466335" y="4567305"/>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Profile</a:t>
              </a:r>
              <a:endParaRPr lang="en-US" sz="2000" dirty="0">
                <a:solidFill>
                  <a:prstClr val="white"/>
                </a:solidFill>
              </a:endParaRP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2000" dirty="0" smtClean="0">
                  <a:solidFill>
                    <a:prstClr val="black">
                      <a:lumMod val="85000"/>
                      <a:lumOff val="15000"/>
                    </a:prstClr>
                  </a:solidFill>
                </a:rPr>
                <a:t>System must allow to user to find his profile</a:t>
              </a:r>
              <a:endParaRPr lang="en-US" sz="2000" dirty="0">
                <a:solidFill>
                  <a:prstClr val="black">
                    <a:lumMod val="85000"/>
                    <a:lumOff val="15000"/>
                  </a:prstClr>
                </a:solidFill>
              </a:endParaRPr>
            </a:p>
          </p:txBody>
        </p:sp>
      </p:grpSp>
    </p:spTree>
    <p:extLst>
      <p:ext uri="{BB962C8B-B14F-4D97-AF65-F5344CB8AC3E}">
        <p14:creationId xmlns:p14="http://schemas.microsoft.com/office/powerpoint/2010/main" val="3273410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randombar(horizontal)">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14" presetClass="entr" presetSubtype="1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randombar(horizontal)">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14" presetClass="entr" presetSubtype="1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randombar(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randombar(horizontal)">
                                      <p:cBhvr>
                                        <p:cTn id="36" dur="500"/>
                                        <p:tgtEl>
                                          <p:spTgt spid="51"/>
                                        </p:tgtEl>
                                      </p:cBhvr>
                                    </p:animEffect>
                                  </p:childTnLst>
                                </p:cTn>
                              </p:par>
                              <p:par>
                                <p:cTn id="37" presetID="14" presetClass="entr" presetSubtype="1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randombar(horizontal)">
                                      <p:cBhvr>
                                        <p:cTn id="3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701421" y="2293945"/>
            <a:ext cx="2048270" cy="1996773"/>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27" name="Group 26"/>
          <p:cNvGrpSpPr>
            <a:grpSpLocks noChangeAspect="1"/>
          </p:cNvGrpSpPr>
          <p:nvPr/>
        </p:nvGrpSpPr>
        <p:grpSpPr>
          <a:xfrm rot="20982165" flipH="1">
            <a:off x="3517970" y="2272733"/>
            <a:ext cx="2118976" cy="2065701"/>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38" name="Group 37"/>
          <p:cNvGrpSpPr>
            <a:grpSpLocks noChangeAspect="1"/>
          </p:cNvGrpSpPr>
          <p:nvPr/>
        </p:nvGrpSpPr>
        <p:grpSpPr>
          <a:xfrm rot="20982165" flipH="1">
            <a:off x="6476461" y="2190069"/>
            <a:ext cx="2118976" cy="2065701"/>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51" name="Group 50"/>
          <p:cNvGrpSpPr>
            <a:grpSpLocks noChangeAspect="1"/>
          </p:cNvGrpSpPr>
          <p:nvPr/>
        </p:nvGrpSpPr>
        <p:grpSpPr>
          <a:xfrm rot="20982165" flipH="1">
            <a:off x="9317665" y="2176145"/>
            <a:ext cx="2118976" cy="2065701"/>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sp>
        <p:nvSpPr>
          <p:cNvPr id="4" name="Title 3"/>
          <p:cNvSpPr>
            <a:spLocks noGrp="1"/>
          </p:cNvSpPr>
          <p:nvPr>
            <p:ph type="title"/>
          </p:nvPr>
        </p:nvSpPr>
        <p:spPr>
          <a:solidFill>
            <a:schemeClr val="bg1">
              <a:lumMod val="95000"/>
            </a:schemeClr>
          </a:solidFill>
          <a:ln>
            <a:solidFill>
              <a:schemeClr val="accent1"/>
            </a:solidFill>
          </a:ln>
        </p:spPr>
        <p:txBody>
          <a:bodyPr/>
          <a:lstStyle/>
          <a:p>
            <a:r>
              <a:rPr lang="en-US" b="1" dirty="0"/>
              <a:t>Non-Functional Requirements</a:t>
            </a:r>
          </a:p>
        </p:txBody>
      </p:sp>
      <p:grpSp>
        <p:nvGrpSpPr>
          <p:cNvPr id="42" name="Group 41"/>
          <p:cNvGrpSpPr/>
          <p:nvPr/>
        </p:nvGrpSpPr>
        <p:grpSpPr>
          <a:xfrm>
            <a:off x="751326" y="4650641"/>
            <a:ext cx="1985165" cy="146304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Appearance</a:t>
              </a:r>
              <a:endParaRPr lang="en-US" sz="2000" dirty="0">
                <a:solidFill>
                  <a:prstClr val="white"/>
                </a:solidFill>
              </a:endParaRP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800" kern="0" dirty="0">
                  <a:solidFill>
                    <a:schemeClr val="tx1"/>
                  </a:solidFill>
                  <a:latin typeface="Arial" panose="020B0604020202020204" pitchFamily="34" charset="0"/>
                  <a:cs typeface="Arial" panose="020B0604020202020204" pitchFamily="34" charset="0"/>
                </a:rPr>
                <a:t>Simple look and good feel to use</a:t>
              </a:r>
              <a:endParaRPr lang="en-US" sz="1800" dirty="0">
                <a:solidFill>
                  <a:schemeClr val="tx1"/>
                </a:solidFill>
                <a:latin typeface="Arial" panose="020B0604020202020204" pitchFamily="34" charset="0"/>
                <a:cs typeface="Arial" panose="020B0604020202020204" pitchFamily="34" charset="0"/>
              </a:endParaRPr>
            </a:p>
          </p:txBody>
        </p:sp>
      </p:grpSp>
      <p:grpSp>
        <p:nvGrpSpPr>
          <p:cNvPr id="45" name="Group 44"/>
          <p:cNvGrpSpPr/>
          <p:nvPr/>
        </p:nvGrpSpPr>
        <p:grpSpPr>
          <a:xfrm>
            <a:off x="3655818" y="4663893"/>
            <a:ext cx="1985165" cy="146304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Availability</a:t>
              </a:r>
              <a:endParaRPr lang="en-US" sz="2000" dirty="0">
                <a:solidFill>
                  <a:prstClr val="white"/>
                </a:solidFill>
              </a:endParaRP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1600" dirty="0">
                  <a:solidFill>
                    <a:schemeClr val="tx1"/>
                  </a:solidFill>
                </a:rPr>
                <a:t>The System must be available all time of the Year</a:t>
              </a:r>
            </a:p>
          </p:txBody>
        </p:sp>
      </p:grpSp>
      <p:grpSp>
        <p:nvGrpSpPr>
          <p:cNvPr id="48" name="Group 47"/>
          <p:cNvGrpSpPr/>
          <p:nvPr/>
        </p:nvGrpSpPr>
        <p:grpSpPr>
          <a:xfrm>
            <a:off x="6625131" y="4581229"/>
            <a:ext cx="1985165" cy="1463041"/>
            <a:chOff x="5946058" y="3027785"/>
            <a:chExt cx="2479510" cy="1463041"/>
          </a:xfrm>
        </p:grpSpPr>
        <p:sp>
          <p:nvSpPr>
            <p:cNvPr id="49" name="Rectangle 4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rPr>
                <a:t>Response</a:t>
              </a:r>
              <a:endParaRPr lang="en-US" sz="2000" dirty="0">
                <a:solidFill>
                  <a:prstClr val="white"/>
                </a:solidFill>
              </a:endParaRPr>
            </a:p>
          </p:txBody>
        </p:sp>
        <p:sp>
          <p:nvSpPr>
            <p:cNvPr id="50" name="Rectangle 4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76213" indent="-176213">
                <a:buFont typeface="Arial" pitchFamily="34" charset="0"/>
                <a:buChar char="•"/>
              </a:pPr>
              <a:r>
                <a:rPr lang="en-US" sz="1600" dirty="0">
                  <a:solidFill>
                    <a:schemeClr val="tx1"/>
                  </a:solidFill>
                </a:rPr>
                <a:t>The System must be response to user in less than 1 </a:t>
              </a:r>
              <a:r>
                <a:rPr lang="en-US" sz="1600" dirty="0" smtClean="0">
                  <a:solidFill>
                    <a:schemeClr val="tx1"/>
                  </a:solidFill>
                </a:rPr>
                <a:t>second</a:t>
              </a:r>
              <a:endParaRPr lang="en-US" sz="1600" dirty="0">
                <a:solidFill>
                  <a:schemeClr val="tx1"/>
                </a:solidFill>
              </a:endParaRPr>
            </a:p>
          </p:txBody>
        </p:sp>
      </p:grpSp>
      <p:grpSp>
        <p:nvGrpSpPr>
          <p:cNvPr id="67" name="Group 66"/>
          <p:cNvGrpSpPr/>
          <p:nvPr/>
        </p:nvGrpSpPr>
        <p:grpSpPr>
          <a:xfrm>
            <a:off x="9466335" y="4567305"/>
            <a:ext cx="1985165" cy="146304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rPr>
                <a:t>throughput</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1600" kern="0" dirty="0">
                  <a:solidFill>
                    <a:schemeClr val="tx1"/>
                  </a:solidFill>
                  <a:latin typeface="Arial" panose="020B0604020202020204" pitchFamily="34" charset="0"/>
                  <a:cs typeface="Arial" panose="020B0604020202020204" pitchFamily="34" charset="0"/>
                </a:rPr>
                <a:t>The System Shall be able to serve Up to 10k Users per day</a:t>
              </a:r>
              <a:endParaRPr lang="en-US" sz="1600"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10698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randombar(horizontal)">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14" presetClass="entr" presetSubtype="1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randombar(horizontal)">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14" presetClass="entr" presetSubtype="1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randombar(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randombar(horizontal)">
                                      <p:cBhvr>
                                        <p:cTn id="36" dur="500"/>
                                        <p:tgtEl>
                                          <p:spTgt spid="51"/>
                                        </p:tgtEl>
                                      </p:cBhvr>
                                    </p:animEffect>
                                  </p:childTnLst>
                                </p:cTn>
                              </p:par>
                              <p:par>
                                <p:cTn id="37" presetID="14" presetClass="entr" presetSubtype="1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randombar(horizontal)">
                                      <p:cBhvr>
                                        <p:cTn id="3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628838" y="391732"/>
            <a:ext cx="11005559" cy="1900503"/>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1210580" y="880478"/>
            <a:ext cx="9842077" cy="923010"/>
          </a:xfrm>
          <a:prstGeom prst="rect">
            <a:avLst/>
          </a:prstGeom>
        </p:spPr>
        <p:txBody>
          <a:bodyPr wrap="square">
            <a:spAutoFit/>
          </a:bodyPr>
          <a:lstStyle/>
          <a:p>
            <a:pPr algn="ctr" defTabSz="914126"/>
            <a:r>
              <a:rPr lang="en-US" sz="5398" b="1" kern="0" cap="all" dirty="0">
                <a:solidFill>
                  <a:srgbClr val="6BC2ED"/>
                </a:solidFill>
                <a:latin typeface="Arial" pitchFamily="34" charset="0"/>
                <a:cs typeface="Arial" pitchFamily="34" charset="0"/>
              </a:rPr>
              <a:t>Implementation</a:t>
            </a:r>
            <a:endParaRPr lang="en-US" sz="3199" b="1"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32316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931" y="569084"/>
            <a:ext cx="2819724" cy="5733313"/>
          </a:xfrm>
          <a:prstGeom prst="rect">
            <a:avLst/>
          </a:prstGeom>
        </p:spPr>
      </p:pic>
      <p:grpSp>
        <p:nvGrpSpPr>
          <p:cNvPr id="16" name="Group 15"/>
          <p:cNvGrpSpPr/>
          <p:nvPr/>
        </p:nvGrpSpPr>
        <p:grpSpPr>
          <a:xfrm>
            <a:off x="5611855" y="323635"/>
            <a:ext cx="3074945" cy="6121183"/>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TextBox 3"/>
          <p:cNvSpPr txBox="1"/>
          <p:nvPr/>
        </p:nvSpPr>
        <p:spPr>
          <a:xfrm>
            <a:off x="865033" y="329625"/>
            <a:ext cx="2563967" cy="584775"/>
          </a:xfrm>
          <a:prstGeom prst="rect">
            <a:avLst/>
          </a:prstGeom>
          <a:noFill/>
        </p:spPr>
        <p:txBody>
          <a:bodyPr wrap="square" rtlCol="0">
            <a:spAutoFit/>
          </a:bodyPr>
          <a:lstStyle/>
          <a:p>
            <a:r>
              <a:rPr lang="en-US" sz="3200" b="1" dirty="0" smtClean="0">
                <a:solidFill>
                  <a:schemeClr val="bg1"/>
                </a:solidFill>
              </a:rPr>
              <a:t>Splash Screen</a:t>
            </a:r>
            <a:endParaRPr lang="en-US" sz="3200" b="1" dirty="0">
              <a:solidFill>
                <a:schemeClr val="bg1"/>
              </a:solidFill>
            </a:endParaRPr>
          </a:p>
        </p:txBody>
      </p:sp>
    </p:spTree>
    <p:extLst>
      <p:ext uri="{BB962C8B-B14F-4D97-AF65-F5344CB8AC3E}">
        <p14:creationId xmlns:p14="http://schemas.microsoft.com/office/powerpoint/2010/main" val="176274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1091966" y="-914272"/>
            <a:ext cx="662085" cy="2842858"/>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609600" y="182104"/>
            <a:ext cx="2563967" cy="584775"/>
          </a:xfrm>
          <a:prstGeom prst="rect">
            <a:avLst/>
          </a:prstGeom>
          <a:noFill/>
        </p:spPr>
        <p:txBody>
          <a:bodyPr wrap="square" rtlCol="0">
            <a:spAutoFit/>
          </a:bodyPr>
          <a:lstStyle/>
          <a:p>
            <a:r>
              <a:rPr lang="en-US" sz="3200" b="1" dirty="0" smtClean="0">
                <a:solidFill>
                  <a:prstClr val="white"/>
                </a:solidFill>
              </a:rPr>
              <a:t>Sign up</a:t>
            </a:r>
            <a:endParaRPr lang="en-US" sz="3200" b="1" dirty="0">
              <a:solidFill>
                <a:prstClr val="white"/>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0847" y="838200"/>
            <a:ext cx="2962490" cy="5266649"/>
          </a:xfrm>
          <a:prstGeom prst="rect">
            <a:avLst/>
          </a:prstGeom>
        </p:spPr>
      </p:pic>
      <p:grpSp>
        <p:nvGrpSpPr>
          <p:cNvPr id="247" name="Group 246"/>
          <p:cNvGrpSpPr/>
          <p:nvPr/>
        </p:nvGrpSpPr>
        <p:grpSpPr>
          <a:xfrm>
            <a:off x="8902784" y="508217"/>
            <a:ext cx="3074945" cy="6121183"/>
            <a:chOff x="2125848" y="1008529"/>
            <a:chExt cx="2400542" cy="4673600"/>
          </a:xfrm>
        </p:grpSpPr>
        <p:sp>
          <p:nvSpPr>
            <p:cNvPr id="248" name="Freeform 247"/>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24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1"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2"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3"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4"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5"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838200"/>
            <a:ext cx="2962339" cy="5266380"/>
          </a:xfrm>
          <a:prstGeom prst="rect">
            <a:avLst/>
          </a:prstGeom>
        </p:spPr>
      </p:pic>
      <p:grpSp>
        <p:nvGrpSpPr>
          <p:cNvPr id="16" name="Group 15"/>
          <p:cNvGrpSpPr/>
          <p:nvPr/>
        </p:nvGrpSpPr>
        <p:grpSpPr>
          <a:xfrm>
            <a:off x="5486400" y="508217"/>
            <a:ext cx="3074945" cy="6121183"/>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8810" y="1219200"/>
            <a:ext cx="2892190" cy="4904149"/>
          </a:xfrm>
          <a:prstGeom prst="rect">
            <a:avLst/>
          </a:prstGeom>
        </p:spPr>
      </p:pic>
      <p:grpSp>
        <p:nvGrpSpPr>
          <p:cNvPr id="266" name="Group 265"/>
          <p:cNvGrpSpPr/>
          <p:nvPr/>
        </p:nvGrpSpPr>
        <p:grpSpPr>
          <a:xfrm>
            <a:off x="1183509" y="922535"/>
            <a:ext cx="3088699" cy="5660207"/>
            <a:chOff x="2125848" y="1008529"/>
            <a:chExt cx="2400542" cy="4673600"/>
          </a:xfrm>
        </p:grpSpPr>
        <p:sp>
          <p:nvSpPr>
            <p:cNvPr id="267" name="Freeform 266"/>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268"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69"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70"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71"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72"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73"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9947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7"/>
                                        </p:tgtEl>
                                        <p:attrNameLst>
                                          <p:attrName>style.visibility</p:attrName>
                                        </p:attrNameLst>
                                      </p:cBhvr>
                                      <p:to>
                                        <p:strVal val="visible"/>
                                      </p:to>
                                    </p:set>
                                    <p:anim calcmode="lin" valueType="num">
                                      <p:cBhvr additive="base">
                                        <p:cTn id="21" dur="500" fill="hold"/>
                                        <p:tgtEl>
                                          <p:spTgt spid="247"/>
                                        </p:tgtEl>
                                        <p:attrNameLst>
                                          <p:attrName>ppt_x</p:attrName>
                                        </p:attrNameLst>
                                      </p:cBhvr>
                                      <p:tavLst>
                                        <p:tav tm="0">
                                          <p:val>
                                            <p:strVal val="#ppt_x"/>
                                          </p:val>
                                        </p:tav>
                                        <p:tav tm="100000">
                                          <p:val>
                                            <p:strVal val="#ppt_x"/>
                                          </p:val>
                                        </p:tav>
                                      </p:tavLst>
                                    </p:anim>
                                    <p:anim calcmode="lin" valueType="num">
                                      <p:cBhvr additive="base">
                                        <p:cTn id="22"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66"/>
                                        </p:tgtEl>
                                        <p:attrNameLst>
                                          <p:attrName>style.visibility</p:attrName>
                                        </p:attrNameLst>
                                      </p:cBhvr>
                                      <p:to>
                                        <p:strVal val="visible"/>
                                      </p:to>
                                    </p:set>
                                    <p:anim calcmode="lin" valueType="num">
                                      <p:cBhvr additive="base">
                                        <p:cTn id="41" dur="500" fill="hold"/>
                                        <p:tgtEl>
                                          <p:spTgt spid="266"/>
                                        </p:tgtEl>
                                        <p:attrNameLst>
                                          <p:attrName>ppt_x</p:attrName>
                                        </p:attrNameLst>
                                      </p:cBhvr>
                                      <p:tavLst>
                                        <p:tav tm="0">
                                          <p:val>
                                            <p:strVal val="#ppt_x"/>
                                          </p:val>
                                        </p:tav>
                                        <p:tav tm="100000">
                                          <p:val>
                                            <p:strVal val="#ppt_x"/>
                                          </p:val>
                                        </p:tav>
                                      </p:tavLst>
                                    </p:anim>
                                    <p:anim calcmode="lin" valueType="num">
                                      <p:cBhvr additive="base">
                                        <p:cTn id="42" dur="500" fill="hold"/>
                                        <p:tgtEl>
                                          <p:spTgt spid="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6" name="Group 5"/>
          <p:cNvGrpSpPr/>
          <p:nvPr/>
        </p:nvGrpSpPr>
        <p:grpSpPr>
          <a:xfrm>
            <a:off x="603139" y="3216233"/>
            <a:ext cx="1425040" cy="808511"/>
            <a:chOff x="1626919" y="3550723"/>
            <a:chExt cx="1425040" cy="808511"/>
          </a:xfrm>
          <a:solidFill>
            <a:schemeClr val="accent1"/>
          </a:solidFill>
        </p:grpSpPr>
        <p:sp>
          <p:nvSpPr>
            <p:cNvPr id="4" name="Rounded Rectangle 3"/>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3" name="Rounded Rectangle 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2" name="Rounded Rectangle 1"/>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spc="-150" dirty="0" smtClean="0">
                  <a:solidFill>
                    <a:prstClr val="white"/>
                  </a:solidFill>
                  <a:latin typeface="Arial" panose="020B0604020202020204" pitchFamily="34" charset="0"/>
                  <a:cs typeface="Arial" panose="020B0604020202020204" pitchFamily="34" charset="0"/>
                </a:rPr>
                <a:t>01</a:t>
              </a:r>
              <a:endParaRPr lang="en-US" sz="2800" b="1" spc="-150" dirty="0">
                <a:solidFill>
                  <a:prstClr val="white"/>
                </a:solidFill>
                <a:latin typeface="Arial" panose="020B0604020202020204" pitchFamily="34" charset="0"/>
                <a:cs typeface="Arial" panose="020B0604020202020204" pitchFamily="34" charset="0"/>
              </a:endParaRPr>
            </a:p>
          </p:txBody>
        </p:sp>
      </p:grpSp>
      <p:grpSp>
        <p:nvGrpSpPr>
          <p:cNvPr id="7" name="Group 6"/>
          <p:cNvGrpSpPr/>
          <p:nvPr/>
        </p:nvGrpSpPr>
        <p:grpSpPr>
          <a:xfrm>
            <a:off x="2947718" y="3203367"/>
            <a:ext cx="1425040" cy="808511"/>
            <a:chOff x="1626919" y="3550723"/>
            <a:chExt cx="1425040" cy="808511"/>
          </a:xfrm>
          <a:solidFill>
            <a:schemeClr val="accent3"/>
          </a:solidFill>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spc="-150" dirty="0" smtClean="0">
                  <a:solidFill>
                    <a:prstClr val="white"/>
                  </a:solidFill>
                  <a:latin typeface="Arial" panose="020B0604020202020204" pitchFamily="34" charset="0"/>
                  <a:cs typeface="Arial" panose="020B0604020202020204" pitchFamily="34" charset="0"/>
                </a:rPr>
                <a:t>02</a:t>
              </a:r>
              <a:endParaRPr lang="en-US" sz="2800" b="1" spc="-150" dirty="0">
                <a:solidFill>
                  <a:prstClr val="white"/>
                </a:solidFill>
                <a:latin typeface="Arial" panose="020B0604020202020204" pitchFamily="34" charset="0"/>
                <a:cs typeface="Arial" panose="020B0604020202020204" pitchFamily="34" charset="0"/>
              </a:endParaRPr>
            </a:p>
          </p:txBody>
        </p:sp>
      </p:grpSp>
      <p:grpSp>
        <p:nvGrpSpPr>
          <p:cNvPr id="11" name="Group 10"/>
          <p:cNvGrpSpPr/>
          <p:nvPr/>
        </p:nvGrpSpPr>
        <p:grpSpPr>
          <a:xfrm>
            <a:off x="5277920" y="3202378"/>
            <a:ext cx="1425040" cy="808511"/>
            <a:chOff x="1626919" y="3550723"/>
            <a:chExt cx="1425040" cy="808511"/>
          </a:xfrm>
          <a:solidFill>
            <a:schemeClr val="accent5"/>
          </a:solidFill>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spc="-150" dirty="0" smtClean="0">
                  <a:solidFill>
                    <a:prstClr val="white"/>
                  </a:solidFill>
                  <a:latin typeface="Arial" panose="020B0604020202020204" pitchFamily="34" charset="0"/>
                  <a:cs typeface="Arial" panose="020B0604020202020204" pitchFamily="34" charset="0"/>
                </a:rPr>
                <a:t>03</a:t>
              </a:r>
              <a:endParaRPr lang="en-US" sz="2800" b="1" spc="-150" dirty="0">
                <a:solidFill>
                  <a:prstClr val="white"/>
                </a:solidFill>
                <a:latin typeface="Arial" panose="020B0604020202020204" pitchFamily="34" charset="0"/>
                <a:cs typeface="Arial" panose="020B0604020202020204" pitchFamily="34" charset="0"/>
              </a:endParaRPr>
            </a:p>
          </p:txBody>
        </p:sp>
      </p:grpSp>
      <p:grpSp>
        <p:nvGrpSpPr>
          <p:cNvPr id="15" name="Group 14"/>
          <p:cNvGrpSpPr/>
          <p:nvPr/>
        </p:nvGrpSpPr>
        <p:grpSpPr>
          <a:xfrm>
            <a:off x="7660943" y="3201389"/>
            <a:ext cx="1425040" cy="808511"/>
            <a:chOff x="1626919" y="3550723"/>
            <a:chExt cx="1425040" cy="808511"/>
          </a:xfrm>
          <a:solidFill>
            <a:schemeClr val="accent4"/>
          </a:solidFill>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spc="-150" dirty="0" smtClean="0">
                  <a:solidFill>
                    <a:prstClr val="white"/>
                  </a:solidFill>
                  <a:latin typeface="Arial" panose="020B0604020202020204" pitchFamily="34" charset="0"/>
                  <a:cs typeface="Arial" panose="020B0604020202020204" pitchFamily="34" charset="0"/>
                </a:rPr>
                <a:t>04</a:t>
              </a:r>
              <a:endParaRPr lang="en-US" sz="2800" b="1" spc="-150" dirty="0">
                <a:solidFill>
                  <a:prstClr val="white"/>
                </a:solidFill>
                <a:latin typeface="Arial" panose="020B0604020202020204" pitchFamily="34" charset="0"/>
                <a:cs typeface="Arial" panose="020B0604020202020204" pitchFamily="34" charset="0"/>
              </a:endParaRPr>
            </a:p>
          </p:txBody>
        </p:sp>
      </p:grpSp>
      <p:sp>
        <p:nvSpPr>
          <p:cNvPr id="19" name="Rectangle 18"/>
          <p:cNvSpPr/>
          <p:nvPr/>
        </p:nvSpPr>
        <p:spPr>
          <a:xfrm>
            <a:off x="0" y="0"/>
            <a:ext cx="12192000" cy="2268187"/>
          </a:xfrm>
          <a:prstGeom prst="rect">
            <a:avLst/>
          </a:prstGeom>
          <a:blipFill dpi="0" rotWithShape="1">
            <a:blip r:embed="rId2" cstate="email">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t="-83552" b="-25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prstClr val="white"/>
              </a:solidFill>
              <a:latin typeface="Arial" panose="020B0604020202020204" pitchFamily="34" charset="0"/>
              <a:cs typeface="Arial" panose="020B0604020202020204" pitchFamily="34" charset="0"/>
            </a:endParaRPr>
          </a:p>
          <a:p>
            <a:pPr algn="ctr" defTabSz="914400"/>
            <a:endParaRPr lang="en-US" sz="1800" dirty="0">
              <a:solidFill>
                <a:prstClr val="white"/>
              </a:solidFill>
              <a:latin typeface="Arial" panose="020B0604020202020204" pitchFamily="34" charset="0"/>
              <a:cs typeface="Arial" panose="020B0604020202020204" pitchFamily="34" charset="0"/>
            </a:endParaRPr>
          </a:p>
        </p:txBody>
      </p:sp>
      <p:sp>
        <p:nvSpPr>
          <p:cNvPr id="20" name="TextBox 19"/>
          <p:cNvSpPr txBox="1"/>
          <p:nvPr/>
        </p:nvSpPr>
        <p:spPr>
          <a:xfrm>
            <a:off x="9968248" y="4301426"/>
            <a:ext cx="1976254" cy="1477328"/>
          </a:xfrm>
          <a:prstGeom prst="rect">
            <a:avLst/>
          </a:prstGeom>
          <a:noFill/>
        </p:spPr>
        <p:txBody>
          <a:bodyPr wrap="square" rtlCol="0">
            <a:spAutoFit/>
          </a:bodyPr>
          <a:lstStyle/>
          <a:p>
            <a:pPr algn="ctr" defTabSz="914400"/>
            <a:r>
              <a:rPr lang="en-US" sz="1800" b="1" dirty="0">
                <a:solidFill>
                  <a:prstClr val="black"/>
                </a:solidFill>
              </a:rPr>
              <a:t>to learn at your own </a:t>
            </a:r>
            <a:r>
              <a:rPr lang="en-US" sz="1800" b="1" dirty="0" smtClean="0">
                <a:solidFill>
                  <a:prstClr val="black"/>
                </a:solidFill>
              </a:rPr>
              <a:t>level how </a:t>
            </a:r>
            <a:r>
              <a:rPr lang="en-US" sz="1800" b="1" dirty="0">
                <a:solidFill>
                  <a:prstClr val="black"/>
                </a:solidFill>
              </a:rPr>
              <a:t>to take care of our </a:t>
            </a:r>
            <a:r>
              <a:rPr lang="en-US" sz="1800" b="1" dirty="0" smtClean="0">
                <a:solidFill>
                  <a:prstClr val="black"/>
                </a:solidFill>
              </a:rPr>
              <a:t>selves </a:t>
            </a:r>
            <a:r>
              <a:rPr lang="en-US" sz="1800" b="1" dirty="0">
                <a:solidFill>
                  <a:prstClr val="black"/>
                </a:solidFill>
              </a:rPr>
              <a:t>and </a:t>
            </a:r>
            <a:r>
              <a:rPr lang="en-US" sz="1800" b="1" dirty="0" smtClean="0">
                <a:solidFill>
                  <a:prstClr val="black"/>
                </a:solidFill>
              </a:rPr>
              <a:t>our families </a:t>
            </a:r>
            <a:endParaRPr lang="en-US" sz="1800" b="1" dirty="0">
              <a:solidFill>
                <a:prstClr val="black">
                  <a:lumMod val="65000"/>
                  <a:lumOff val="35000"/>
                </a:prstClr>
              </a:solidFill>
              <a:latin typeface="Arial" panose="020B0604020202020204" pitchFamily="34" charset="0"/>
              <a:cs typeface="Arial" panose="020B0604020202020204" pitchFamily="34" charset="0"/>
            </a:endParaRPr>
          </a:p>
        </p:txBody>
      </p:sp>
      <p:sp>
        <p:nvSpPr>
          <p:cNvPr id="21" name="TextBox 20"/>
          <p:cNvSpPr txBox="1"/>
          <p:nvPr/>
        </p:nvSpPr>
        <p:spPr>
          <a:xfrm>
            <a:off x="2755238" y="4328347"/>
            <a:ext cx="1976254" cy="1200329"/>
          </a:xfrm>
          <a:prstGeom prst="rect">
            <a:avLst/>
          </a:prstGeom>
          <a:noFill/>
        </p:spPr>
        <p:txBody>
          <a:bodyPr wrap="square" rtlCol="0">
            <a:spAutoFit/>
          </a:bodyPr>
          <a:lstStyle/>
          <a:p>
            <a:pPr algn="ctr" defTabSz="914400"/>
            <a:r>
              <a:rPr lang="en-US" sz="1800" b="1" dirty="0">
                <a:solidFill>
                  <a:prstClr val="black"/>
                </a:solidFill>
              </a:rPr>
              <a:t>many people in Egypt have many difficulties to get the right medicine </a:t>
            </a:r>
            <a:endParaRPr lang="en-US" sz="1800" b="1" dirty="0">
              <a:solidFill>
                <a:prstClr val="black">
                  <a:lumMod val="65000"/>
                  <a:lumOff val="35000"/>
                </a:prstClr>
              </a:solidFill>
              <a:latin typeface="Arial" panose="020B0604020202020204" pitchFamily="34" charset="0"/>
              <a:cs typeface="Arial" panose="020B0604020202020204" pitchFamily="34" charset="0"/>
            </a:endParaRPr>
          </a:p>
        </p:txBody>
      </p:sp>
      <p:sp>
        <p:nvSpPr>
          <p:cNvPr id="22" name="TextBox 21"/>
          <p:cNvSpPr txBox="1"/>
          <p:nvPr/>
        </p:nvSpPr>
        <p:spPr>
          <a:xfrm>
            <a:off x="5107873" y="4318228"/>
            <a:ext cx="1976254" cy="1477328"/>
          </a:xfrm>
          <a:prstGeom prst="rect">
            <a:avLst/>
          </a:prstGeom>
          <a:noFill/>
        </p:spPr>
        <p:txBody>
          <a:bodyPr wrap="square" rtlCol="0">
            <a:spAutoFit/>
          </a:bodyPr>
          <a:lstStyle/>
          <a:p>
            <a:pPr algn="ctr" defTabSz="914400"/>
            <a:r>
              <a:rPr lang="en-US" sz="1800" b="1" dirty="0">
                <a:solidFill>
                  <a:prstClr val="black"/>
                </a:solidFill>
              </a:rPr>
              <a:t>to have </a:t>
            </a:r>
            <a:r>
              <a:rPr lang="en-US" sz="1800" b="1" dirty="0" smtClean="0">
                <a:solidFill>
                  <a:prstClr val="black"/>
                </a:solidFill>
              </a:rPr>
              <a:t>the </a:t>
            </a:r>
            <a:r>
              <a:rPr lang="en-US" sz="1800" b="1" dirty="0">
                <a:solidFill>
                  <a:prstClr val="black"/>
                </a:solidFill>
              </a:rPr>
              <a:t>appropriate doctor and standards while searching for </a:t>
            </a:r>
            <a:endParaRPr lang="en-US" sz="1800" b="1" dirty="0">
              <a:solidFill>
                <a:prstClr val="black">
                  <a:lumMod val="65000"/>
                  <a:lumOff val="35000"/>
                </a:prstClr>
              </a:solidFill>
              <a:latin typeface="Arial" panose="020B0604020202020204" pitchFamily="34" charset="0"/>
              <a:cs typeface="Arial" panose="020B0604020202020204" pitchFamily="34" charset="0"/>
            </a:endParaRPr>
          </a:p>
        </p:txBody>
      </p:sp>
      <p:sp>
        <p:nvSpPr>
          <p:cNvPr id="5" name="مربع نص 4"/>
          <p:cNvSpPr txBox="1"/>
          <p:nvPr/>
        </p:nvSpPr>
        <p:spPr>
          <a:xfrm>
            <a:off x="2159608" y="76200"/>
            <a:ext cx="8355992" cy="1015663"/>
          </a:xfrm>
          <a:prstGeom prst="rect">
            <a:avLst/>
          </a:prstGeom>
          <a:noFill/>
        </p:spPr>
        <p:txBody>
          <a:bodyPr wrap="square" rtlCol="0">
            <a:spAutoFit/>
          </a:bodyPr>
          <a:lstStyle/>
          <a:p>
            <a:pPr algn="ctr" defTabSz="914400"/>
            <a:r>
              <a:rPr lang="en-US" sz="6000" b="1" dirty="0" smtClean="0">
                <a:solidFill>
                  <a:prstClr val="white"/>
                </a:solidFill>
              </a:rPr>
              <a:t>The reasons that made us</a:t>
            </a:r>
            <a:endParaRPr lang="en-US" sz="6000" b="1" dirty="0">
              <a:solidFill>
                <a:prstClr val="white"/>
              </a:solidFill>
            </a:endParaRPr>
          </a:p>
        </p:txBody>
      </p:sp>
      <p:sp>
        <p:nvSpPr>
          <p:cNvPr id="24" name="مربع نص 23"/>
          <p:cNvSpPr txBox="1"/>
          <p:nvPr/>
        </p:nvSpPr>
        <p:spPr>
          <a:xfrm>
            <a:off x="3505200" y="914400"/>
            <a:ext cx="5891705" cy="1015663"/>
          </a:xfrm>
          <a:prstGeom prst="rect">
            <a:avLst/>
          </a:prstGeom>
          <a:noFill/>
        </p:spPr>
        <p:txBody>
          <a:bodyPr wrap="square" rtlCol="0">
            <a:spAutoFit/>
          </a:bodyPr>
          <a:lstStyle/>
          <a:p>
            <a:pPr algn="ctr" defTabSz="914400"/>
            <a:r>
              <a:rPr lang="en-US" sz="6000" b="1" dirty="0">
                <a:solidFill>
                  <a:prstClr val="white"/>
                </a:solidFill>
              </a:rPr>
              <a:t>build this system</a:t>
            </a:r>
          </a:p>
        </p:txBody>
      </p:sp>
      <p:sp>
        <p:nvSpPr>
          <p:cNvPr id="25" name="TextBox 21"/>
          <p:cNvSpPr txBox="1"/>
          <p:nvPr/>
        </p:nvSpPr>
        <p:spPr>
          <a:xfrm>
            <a:off x="7363327" y="4316315"/>
            <a:ext cx="2213810" cy="1754326"/>
          </a:xfrm>
          <a:prstGeom prst="rect">
            <a:avLst/>
          </a:prstGeom>
          <a:noFill/>
        </p:spPr>
        <p:txBody>
          <a:bodyPr wrap="square" rtlCol="0">
            <a:spAutoFit/>
          </a:bodyPr>
          <a:lstStyle/>
          <a:p>
            <a:pPr algn="ctr" defTabSz="914400"/>
            <a:r>
              <a:rPr lang="en-US" sz="1800" b="1" dirty="0">
                <a:solidFill>
                  <a:prstClr val="black"/>
                </a:solidFill>
              </a:rPr>
              <a:t>The old system of hospitals are not very user friendly. The first big stem is waiting in the queue for long hours. </a:t>
            </a:r>
            <a:endParaRPr lang="en-US" sz="1800" b="1" dirty="0">
              <a:solidFill>
                <a:prstClr val="black">
                  <a:lumMod val="65000"/>
                  <a:lumOff val="35000"/>
                </a:prstClr>
              </a:solidFill>
              <a:latin typeface="Arial" panose="020B0604020202020204" pitchFamily="34" charset="0"/>
              <a:cs typeface="Arial" panose="020B0604020202020204" pitchFamily="34" charset="0"/>
            </a:endParaRPr>
          </a:p>
        </p:txBody>
      </p:sp>
      <p:grpSp>
        <p:nvGrpSpPr>
          <p:cNvPr id="26" name="Group 14"/>
          <p:cNvGrpSpPr/>
          <p:nvPr/>
        </p:nvGrpSpPr>
        <p:grpSpPr>
          <a:xfrm>
            <a:off x="10075413" y="3200400"/>
            <a:ext cx="1425040" cy="808511"/>
            <a:chOff x="1626919" y="3550723"/>
            <a:chExt cx="1425040" cy="808511"/>
          </a:xfrm>
          <a:solidFill>
            <a:schemeClr val="accent4"/>
          </a:solidFill>
        </p:grpSpPr>
        <p:sp>
          <p:nvSpPr>
            <p:cNvPr id="27"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28"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800" b="1" spc="-150">
                <a:solidFill>
                  <a:prstClr val="white"/>
                </a:solidFill>
                <a:latin typeface="Arial" panose="020B0604020202020204" pitchFamily="34" charset="0"/>
                <a:cs typeface="Arial" panose="020B0604020202020204" pitchFamily="34" charset="0"/>
              </a:endParaRPr>
            </a:p>
          </p:txBody>
        </p:sp>
        <p:sp>
          <p:nvSpPr>
            <p:cNvPr id="29"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spc="-150" dirty="0" smtClean="0">
                  <a:solidFill>
                    <a:prstClr val="white"/>
                  </a:solidFill>
                  <a:latin typeface="Arial" panose="020B0604020202020204" pitchFamily="34" charset="0"/>
                  <a:cs typeface="Arial" panose="020B0604020202020204" pitchFamily="34" charset="0"/>
                </a:rPr>
                <a:t>05</a:t>
              </a:r>
              <a:endParaRPr lang="en-US" sz="2800" b="1" spc="-150" dirty="0">
                <a:solidFill>
                  <a:prstClr val="white"/>
                </a:solidFill>
                <a:latin typeface="Arial" panose="020B0604020202020204" pitchFamily="34" charset="0"/>
                <a:cs typeface="Arial" panose="020B0604020202020204" pitchFamily="34" charset="0"/>
              </a:endParaRPr>
            </a:p>
          </p:txBody>
        </p:sp>
      </p:grpSp>
      <p:sp>
        <p:nvSpPr>
          <p:cNvPr id="31" name="TextBox 19"/>
          <p:cNvSpPr txBox="1"/>
          <p:nvPr/>
        </p:nvSpPr>
        <p:spPr>
          <a:xfrm>
            <a:off x="105388" y="4359394"/>
            <a:ext cx="2586796" cy="1754326"/>
          </a:xfrm>
          <a:prstGeom prst="rect">
            <a:avLst/>
          </a:prstGeom>
          <a:noFill/>
        </p:spPr>
        <p:txBody>
          <a:bodyPr wrap="square" rtlCol="0">
            <a:spAutoFit/>
          </a:bodyPr>
          <a:lstStyle/>
          <a:p>
            <a:pPr algn="ctr" defTabSz="914400"/>
            <a:r>
              <a:rPr lang="en-US" sz="1800" b="1" dirty="0">
                <a:solidFill>
                  <a:prstClr val="black"/>
                </a:solidFill>
              </a:rPr>
              <a:t>We do not usually visit hospitals unless we need to but this visit does not always gives us good experience. We face various problems there. </a:t>
            </a:r>
            <a:endParaRPr lang="en-US" sz="1800" b="1" dirty="0">
              <a:solidFill>
                <a:prstClr val="black">
                  <a:lumMod val="65000"/>
                  <a:lumOff val="3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513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animEffect transition="in" filter="fade">
                                      <p:cBhvr>
                                        <p:cTn id="71" dur="500"/>
                                        <p:tgtEl>
                                          <p:spTgt spid="20"/>
                                        </p:tgtEl>
                                      </p:cBhvr>
                                    </p:animEffect>
                                  </p:childTnLst>
                                </p:cTn>
                              </p:par>
                              <p:par>
                                <p:cTn id="72" presetID="53" presetClass="entr" presetSubtype="16"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5" grpId="0"/>
      <p:bldP spid="24" grpId="0"/>
      <p:bldP spid="25"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28624" cy="584775"/>
          </a:xfrm>
          <a:prstGeom prst="rect">
            <a:avLst/>
          </a:prstGeom>
          <a:noFill/>
        </p:spPr>
        <p:txBody>
          <a:bodyPr wrap="square" rtlCol="0">
            <a:spAutoFit/>
          </a:bodyPr>
          <a:lstStyle/>
          <a:p>
            <a:r>
              <a:rPr lang="en-US" sz="3200" b="1" dirty="0" err="1" smtClean="0">
                <a:solidFill>
                  <a:prstClr val="white"/>
                </a:solidFill>
              </a:rPr>
              <a:t>Covid</a:t>
            </a:r>
            <a:r>
              <a:rPr lang="en-US" sz="3200" b="1" dirty="0" smtClean="0">
                <a:solidFill>
                  <a:prstClr val="white"/>
                </a:solidFill>
              </a:rPr>
              <a:t> 19 Status</a:t>
            </a:r>
            <a:endParaRPr lang="en-US" sz="3200" b="1" dirty="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685800"/>
            <a:ext cx="2866961" cy="5577840"/>
          </a:xfrm>
          <a:prstGeom prst="rect">
            <a:avLst/>
          </a:prstGeom>
        </p:spPr>
      </p:pic>
      <p:grpSp>
        <p:nvGrpSpPr>
          <p:cNvPr id="16" name="Group 15"/>
          <p:cNvGrpSpPr/>
          <p:nvPr/>
        </p:nvGrpSpPr>
        <p:grpSpPr>
          <a:xfrm>
            <a:off x="5611855" y="106629"/>
            <a:ext cx="3074945" cy="6751371"/>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9947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61570" cy="584775"/>
          </a:xfrm>
          <a:prstGeom prst="rect">
            <a:avLst/>
          </a:prstGeom>
          <a:noFill/>
        </p:spPr>
        <p:txBody>
          <a:bodyPr wrap="square" rtlCol="0">
            <a:spAutoFit/>
          </a:bodyPr>
          <a:lstStyle/>
          <a:p>
            <a:r>
              <a:rPr lang="en-US" sz="3200" b="1" dirty="0" smtClean="0">
                <a:solidFill>
                  <a:prstClr val="white"/>
                </a:solidFill>
              </a:rPr>
              <a:t>News Fragment</a:t>
            </a:r>
            <a:endParaRPr lang="en-US" sz="3200" b="1" dirty="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733" y="685800"/>
            <a:ext cx="3163362" cy="5505235"/>
          </a:xfrm>
          <a:prstGeom prst="rect">
            <a:avLst/>
          </a:prstGeom>
        </p:spPr>
      </p:pic>
      <p:grpSp>
        <p:nvGrpSpPr>
          <p:cNvPr id="16" name="Group 15"/>
          <p:cNvGrpSpPr/>
          <p:nvPr/>
        </p:nvGrpSpPr>
        <p:grpSpPr>
          <a:xfrm>
            <a:off x="5241083" y="152400"/>
            <a:ext cx="3211012" cy="6610565"/>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9947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28624" cy="584775"/>
          </a:xfrm>
          <a:prstGeom prst="rect">
            <a:avLst/>
          </a:prstGeom>
          <a:noFill/>
        </p:spPr>
        <p:txBody>
          <a:bodyPr wrap="square" rtlCol="0">
            <a:spAutoFit/>
          </a:bodyPr>
          <a:lstStyle/>
          <a:p>
            <a:r>
              <a:rPr lang="en-US" sz="3200" b="1" dirty="0" smtClean="0">
                <a:solidFill>
                  <a:prstClr val="white"/>
                </a:solidFill>
              </a:rPr>
              <a:t>Home Fragment</a:t>
            </a:r>
            <a:endParaRPr lang="en-US" sz="3200" b="1"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548" y="700129"/>
            <a:ext cx="2923052" cy="5548271"/>
          </a:xfrm>
          <a:prstGeom prst="rect">
            <a:avLst/>
          </a:prstGeom>
        </p:spPr>
      </p:pic>
      <p:grpSp>
        <p:nvGrpSpPr>
          <p:cNvPr id="16" name="Group 15"/>
          <p:cNvGrpSpPr/>
          <p:nvPr/>
        </p:nvGrpSpPr>
        <p:grpSpPr>
          <a:xfrm>
            <a:off x="5611855" y="106629"/>
            <a:ext cx="3074945" cy="6751371"/>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850019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28624" cy="584775"/>
          </a:xfrm>
          <a:prstGeom prst="rect">
            <a:avLst/>
          </a:prstGeom>
          <a:noFill/>
        </p:spPr>
        <p:txBody>
          <a:bodyPr wrap="square" rtlCol="0">
            <a:spAutoFit/>
          </a:bodyPr>
          <a:lstStyle/>
          <a:p>
            <a:r>
              <a:rPr lang="en-US" sz="3200" b="1" dirty="0" smtClean="0">
                <a:solidFill>
                  <a:prstClr val="white"/>
                </a:solidFill>
              </a:rPr>
              <a:t>Departments </a:t>
            </a:r>
            <a:endParaRPr lang="en-US" sz="3200" b="1"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685801"/>
            <a:ext cx="2895600" cy="55625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822" y="685800"/>
            <a:ext cx="2904171" cy="5582900"/>
          </a:xfrm>
          <a:prstGeom prst="rect">
            <a:avLst/>
          </a:prstGeom>
        </p:spPr>
      </p:pic>
      <p:grpSp>
        <p:nvGrpSpPr>
          <p:cNvPr id="246" name="Group 245"/>
          <p:cNvGrpSpPr/>
          <p:nvPr/>
        </p:nvGrpSpPr>
        <p:grpSpPr>
          <a:xfrm>
            <a:off x="8736055" y="106629"/>
            <a:ext cx="3074945" cy="6751371"/>
            <a:chOff x="2125848" y="1008529"/>
            <a:chExt cx="2400542" cy="4673600"/>
          </a:xfrm>
        </p:grpSpPr>
        <p:sp>
          <p:nvSpPr>
            <p:cNvPr id="247" name="Freeform 246"/>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248"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9"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nvGrpSpPr>
          <p:cNvPr id="16" name="Group 15"/>
          <p:cNvGrpSpPr/>
          <p:nvPr/>
        </p:nvGrpSpPr>
        <p:grpSpPr>
          <a:xfrm>
            <a:off x="4800600" y="106629"/>
            <a:ext cx="3074945" cy="6751371"/>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85001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6"/>
                                        </p:tgtEl>
                                        <p:attrNameLst>
                                          <p:attrName>style.visibility</p:attrName>
                                        </p:attrNameLst>
                                      </p:cBhvr>
                                      <p:to>
                                        <p:strVal val="visible"/>
                                      </p:to>
                                    </p:set>
                                    <p:anim calcmode="lin" valueType="num">
                                      <p:cBhvr additive="base">
                                        <p:cTn id="21" dur="500" fill="hold"/>
                                        <p:tgtEl>
                                          <p:spTgt spid="246"/>
                                        </p:tgtEl>
                                        <p:attrNameLst>
                                          <p:attrName>ppt_x</p:attrName>
                                        </p:attrNameLst>
                                      </p:cBhvr>
                                      <p:tavLst>
                                        <p:tav tm="0">
                                          <p:val>
                                            <p:strVal val="#ppt_x"/>
                                          </p:val>
                                        </p:tav>
                                        <p:tav tm="100000">
                                          <p:val>
                                            <p:strVal val="#ppt_x"/>
                                          </p:val>
                                        </p:tav>
                                      </p:tavLst>
                                    </p:anim>
                                    <p:anim calcmode="lin" valueType="num">
                                      <p:cBhvr additive="base">
                                        <p:cTn id="22"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2006082" y="-1729853"/>
            <a:ext cx="711073" cy="4720073"/>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28624" cy="584775"/>
          </a:xfrm>
          <a:prstGeom prst="rect">
            <a:avLst/>
          </a:prstGeom>
          <a:noFill/>
        </p:spPr>
        <p:txBody>
          <a:bodyPr wrap="square" rtlCol="0">
            <a:spAutoFit/>
          </a:bodyPr>
          <a:lstStyle/>
          <a:p>
            <a:r>
              <a:rPr lang="en-US" sz="3200" b="1" dirty="0" smtClean="0">
                <a:solidFill>
                  <a:prstClr val="white"/>
                </a:solidFill>
              </a:rPr>
              <a:t>About Fragment</a:t>
            </a:r>
            <a:endParaRPr lang="en-US" sz="3200" b="1" dirty="0">
              <a:solidFill>
                <a:prstClr val="whit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463" y="705243"/>
            <a:ext cx="2833399" cy="5548887"/>
          </a:xfrm>
          <a:prstGeom prst="rect">
            <a:avLst/>
          </a:prstGeom>
        </p:spPr>
      </p:pic>
      <p:grpSp>
        <p:nvGrpSpPr>
          <p:cNvPr id="16" name="Group 15"/>
          <p:cNvGrpSpPr/>
          <p:nvPr/>
        </p:nvGrpSpPr>
        <p:grpSpPr>
          <a:xfrm>
            <a:off x="5611855" y="106629"/>
            <a:ext cx="3074945" cy="6751371"/>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385001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8"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69"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0"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1"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2"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1"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2"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3"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4"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3"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4"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9"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0"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1"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2"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3"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4"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5"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6"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7"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8"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9"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0"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1"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2"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3"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4"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5"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6"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7"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8"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9"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0"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1"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2"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3"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4"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5"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6"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7"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8"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9"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0"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1"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2"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3"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4"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5"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6"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7"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8"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9"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0"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1"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2"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3"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4"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5"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6"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7"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8"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9"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0"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1"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2"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3"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4"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5"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6"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7"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8"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59"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0"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1"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2"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3"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4"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5"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6"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7"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8"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69"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0"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1"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2"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3"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4"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5"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6"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8"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79"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0"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1"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2"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3"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4"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5"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6"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7"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8"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89"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0"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1"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2"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3"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4"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5"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6"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7"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8"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99"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0"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1"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2"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3"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4"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5"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6"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7"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8"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09"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0"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1"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2"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3"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4"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5"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6"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7"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8"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19"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0"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1"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2"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3"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4"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5"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6"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7"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8"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9"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0"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1"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2"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3"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4"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5"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6"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7"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8"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9"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0"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1"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2"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3"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4"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45"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0" name="Round Same Side Corner Rectangle 249"/>
          <p:cNvSpPr/>
          <p:nvPr/>
        </p:nvSpPr>
        <p:spPr>
          <a:xfrm rot="5400000">
            <a:off x="1261265" y="-985035"/>
            <a:ext cx="679990" cy="3199356"/>
          </a:xfrm>
          <a:prstGeom prst="round2SameRect">
            <a:avLst>
              <a:gd name="adj1" fmla="val 50000"/>
              <a:gd name="adj2" fmla="val 0"/>
            </a:avLst>
          </a:prstGeom>
          <a:solidFill>
            <a:srgbClr val="019ADD"/>
          </a:solidFill>
          <a:ln w="25400" cap="flat" cmpd="sng" algn="ctr">
            <a:noFill/>
            <a:prstDash val="solid"/>
          </a:ln>
          <a:effectLst/>
        </p:spPr>
        <p:txBody>
          <a:bodyPr rtlCol="0" anchor="ctr"/>
          <a:lstStyle/>
          <a:p>
            <a:pPr algn="ctr" defTabSz="914400"/>
            <a:endParaRPr lang="en-US" sz="1800" kern="0" dirty="0">
              <a:solidFill>
                <a:srgbClr val="FFFFFF"/>
              </a:solidFill>
            </a:endParaRPr>
          </a:p>
        </p:txBody>
      </p:sp>
      <p:sp>
        <p:nvSpPr>
          <p:cNvPr id="4" name="TextBox 3"/>
          <p:cNvSpPr txBox="1"/>
          <p:nvPr/>
        </p:nvSpPr>
        <p:spPr>
          <a:xfrm>
            <a:off x="865033" y="329625"/>
            <a:ext cx="3028624" cy="584775"/>
          </a:xfrm>
          <a:prstGeom prst="rect">
            <a:avLst/>
          </a:prstGeom>
          <a:noFill/>
        </p:spPr>
        <p:txBody>
          <a:bodyPr wrap="square" rtlCol="0">
            <a:spAutoFit/>
          </a:bodyPr>
          <a:lstStyle/>
          <a:p>
            <a:r>
              <a:rPr lang="en-US" sz="3200" b="1" dirty="0" smtClean="0">
                <a:solidFill>
                  <a:prstClr val="white"/>
                </a:solidFill>
              </a:rPr>
              <a:t>Sign out</a:t>
            </a:r>
            <a:endParaRPr lang="en-US" sz="3200" b="1" dirty="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377" y="685800"/>
            <a:ext cx="2894272" cy="5550408"/>
          </a:xfrm>
          <a:prstGeom prst="rect">
            <a:avLst/>
          </a:prstGeom>
        </p:spPr>
      </p:pic>
      <p:grpSp>
        <p:nvGrpSpPr>
          <p:cNvPr id="16" name="Group 15"/>
          <p:cNvGrpSpPr/>
          <p:nvPr/>
        </p:nvGrpSpPr>
        <p:grpSpPr>
          <a:xfrm>
            <a:off x="5611855" y="106629"/>
            <a:ext cx="3074945" cy="6751371"/>
            <a:chOff x="2125848" y="1008529"/>
            <a:chExt cx="2400542" cy="4673600"/>
          </a:xfrm>
        </p:grpSpPr>
        <p:sp>
          <p:nvSpPr>
            <p:cNvPr id="15" name="Freeform 14"/>
            <p:cNvSpPr>
              <a:spLocks/>
            </p:cNvSpPr>
            <p:nvPr/>
          </p:nvSpPr>
          <p:spPr bwMode="auto">
            <a:xfrm>
              <a:off x="2125848" y="1008529"/>
              <a:ext cx="2400542" cy="4673600"/>
            </a:xfrm>
            <a:custGeom>
              <a:avLst/>
              <a:gdLst>
                <a:gd name="connsiteX0" fmla="*/ 133167 w 2400542"/>
                <a:gd name="connsiteY0" fmla="*/ 432174 h 4673600"/>
                <a:gd name="connsiteX1" fmla="*/ 96889 w 2400542"/>
                <a:gd name="connsiteY1" fmla="*/ 468374 h 4673600"/>
                <a:gd name="connsiteX2" fmla="*/ 96889 w 2400542"/>
                <a:gd name="connsiteY2" fmla="*/ 4242196 h 4673600"/>
                <a:gd name="connsiteX3" fmla="*/ 133167 w 2400542"/>
                <a:gd name="connsiteY3" fmla="*/ 4278396 h 4673600"/>
                <a:gd name="connsiteX4" fmla="*/ 2258452 w 2400542"/>
                <a:gd name="connsiteY4" fmla="*/ 4278396 h 4673600"/>
                <a:gd name="connsiteX5" fmla="*/ 2294730 w 2400542"/>
                <a:gd name="connsiteY5" fmla="*/ 4242196 h 4673600"/>
                <a:gd name="connsiteX6" fmla="*/ 2294730 w 2400542"/>
                <a:gd name="connsiteY6" fmla="*/ 468374 h 4673600"/>
                <a:gd name="connsiteX7" fmla="*/ 2258452 w 2400542"/>
                <a:gd name="connsiteY7" fmla="*/ 432174 h 4673600"/>
                <a:gd name="connsiteX8" fmla="*/ 133167 w 2400542"/>
                <a:gd name="connsiteY8" fmla="*/ 432174 h 4673600"/>
                <a:gd name="connsiteX9" fmla="*/ 411176 w 2400542"/>
                <a:gd name="connsiteY9" fmla="*/ 0 h 4673600"/>
                <a:gd name="connsiteX10" fmla="*/ 1980296 w 2400542"/>
                <a:gd name="connsiteY10" fmla="*/ 0 h 4673600"/>
                <a:gd name="connsiteX11" fmla="*/ 2391472 w 2400542"/>
                <a:gd name="connsiteY11" fmla="*/ 410335 h 4673600"/>
                <a:gd name="connsiteX12" fmla="*/ 2391472 w 2400542"/>
                <a:gd name="connsiteY12" fmla="*/ 1052993 h 4673600"/>
                <a:gd name="connsiteX13" fmla="*/ 2400542 w 2400542"/>
                <a:gd name="connsiteY13" fmla="*/ 1052993 h 4673600"/>
                <a:gd name="connsiteX14" fmla="*/ 2400542 w 2400542"/>
                <a:gd name="connsiteY14" fmla="*/ 1451260 h 4673600"/>
                <a:gd name="connsiteX15" fmla="*/ 2391472 w 2400542"/>
                <a:gd name="connsiteY15" fmla="*/ 1451260 h 4673600"/>
                <a:gd name="connsiteX16" fmla="*/ 2391472 w 2400542"/>
                <a:gd name="connsiteY16" fmla="*/ 4263265 h 4673600"/>
                <a:gd name="connsiteX17" fmla="*/ 1980296 w 2400542"/>
                <a:gd name="connsiteY17" fmla="*/ 4673600 h 4673600"/>
                <a:gd name="connsiteX18" fmla="*/ 411176 w 2400542"/>
                <a:gd name="connsiteY18" fmla="*/ 4673600 h 4673600"/>
                <a:gd name="connsiteX19" fmla="*/ 0 w 2400542"/>
                <a:gd name="connsiteY19" fmla="*/ 4263265 h 4673600"/>
                <a:gd name="connsiteX20" fmla="*/ 0 w 2400542"/>
                <a:gd name="connsiteY20" fmla="*/ 410335 h 4673600"/>
                <a:gd name="connsiteX21" fmla="*/ 411176 w 2400542"/>
                <a:gd name="connsiteY21"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00542" h="4673600">
                  <a:moveTo>
                    <a:pt x="133167" y="432174"/>
                  </a:moveTo>
                  <a:cubicBezTo>
                    <a:pt x="112005" y="432174"/>
                    <a:pt x="96889" y="450274"/>
                    <a:pt x="96889" y="468374"/>
                  </a:cubicBezTo>
                  <a:cubicBezTo>
                    <a:pt x="96889" y="468374"/>
                    <a:pt x="96889" y="468374"/>
                    <a:pt x="96889" y="4242196"/>
                  </a:cubicBezTo>
                  <a:cubicBezTo>
                    <a:pt x="96889" y="4260296"/>
                    <a:pt x="112005" y="4278396"/>
                    <a:pt x="133167" y="4278396"/>
                  </a:cubicBezTo>
                  <a:cubicBezTo>
                    <a:pt x="133167" y="4278396"/>
                    <a:pt x="133167" y="4278396"/>
                    <a:pt x="2258452" y="4278396"/>
                  </a:cubicBezTo>
                  <a:cubicBezTo>
                    <a:pt x="2276591" y="4278396"/>
                    <a:pt x="2294730" y="4260296"/>
                    <a:pt x="2294730" y="4242196"/>
                  </a:cubicBezTo>
                  <a:cubicBezTo>
                    <a:pt x="2294730" y="4242196"/>
                    <a:pt x="2294730" y="4242196"/>
                    <a:pt x="2294730" y="468374"/>
                  </a:cubicBezTo>
                  <a:cubicBezTo>
                    <a:pt x="2294730" y="450274"/>
                    <a:pt x="2276591" y="432174"/>
                    <a:pt x="2258452" y="432174"/>
                  </a:cubicBezTo>
                  <a:cubicBezTo>
                    <a:pt x="2258452" y="432174"/>
                    <a:pt x="2258452" y="432174"/>
                    <a:pt x="133167" y="432174"/>
                  </a:cubicBezTo>
                  <a:close/>
                  <a:moveTo>
                    <a:pt x="411176" y="0"/>
                  </a:moveTo>
                  <a:cubicBezTo>
                    <a:pt x="411176" y="0"/>
                    <a:pt x="411176" y="0"/>
                    <a:pt x="1980296" y="0"/>
                  </a:cubicBezTo>
                  <a:cubicBezTo>
                    <a:pt x="2207048" y="0"/>
                    <a:pt x="2391472" y="184048"/>
                    <a:pt x="2391472" y="410335"/>
                  </a:cubicBezTo>
                  <a:cubicBezTo>
                    <a:pt x="2391472" y="410335"/>
                    <a:pt x="2391472" y="410335"/>
                    <a:pt x="2391472" y="1052993"/>
                  </a:cubicBezTo>
                  <a:cubicBezTo>
                    <a:pt x="2391472" y="1052993"/>
                    <a:pt x="2391472" y="1052993"/>
                    <a:pt x="2400542" y="1052993"/>
                  </a:cubicBezTo>
                  <a:cubicBezTo>
                    <a:pt x="2400542" y="1052993"/>
                    <a:pt x="2400542" y="1052993"/>
                    <a:pt x="2400542" y="1451260"/>
                  </a:cubicBezTo>
                  <a:cubicBezTo>
                    <a:pt x="2400542" y="1451260"/>
                    <a:pt x="2400542" y="1451260"/>
                    <a:pt x="2391472" y="1451260"/>
                  </a:cubicBezTo>
                  <a:lnTo>
                    <a:pt x="2391472" y="4263265"/>
                  </a:lnTo>
                  <a:cubicBezTo>
                    <a:pt x="2391472" y="4489553"/>
                    <a:pt x="2207048" y="4673600"/>
                    <a:pt x="1980296" y="4673600"/>
                  </a:cubicBezTo>
                  <a:cubicBezTo>
                    <a:pt x="1980296" y="4673600"/>
                    <a:pt x="1980296" y="4673600"/>
                    <a:pt x="411176" y="4673600"/>
                  </a:cubicBezTo>
                  <a:cubicBezTo>
                    <a:pt x="184425" y="4673600"/>
                    <a:pt x="0" y="4489553"/>
                    <a:pt x="0" y="4263265"/>
                  </a:cubicBezTo>
                  <a:cubicBezTo>
                    <a:pt x="0" y="4263265"/>
                    <a:pt x="0" y="4263265"/>
                    <a:pt x="0" y="410335"/>
                  </a:cubicBezTo>
                  <a:cubicBezTo>
                    <a:pt x="0" y="184048"/>
                    <a:pt x="184425" y="0"/>
                    <a:pt x="411176" y="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noAutofit/>
            </a:bodyPr>
            <a:lstStyle/>
            <a:p>
              <a:pPr defTabSz="914400"/>
              <a:endParaRPr lang="en-US" sz="1800">
                <a:solidFill>
                  <a:prstClr val="black"/>
                </a:solidFill>
              </a:endParaRPr>
            </a:p>
          </p:txBody>
        </p:sp>
        <p:sp>
          <p:nvSpPr>
            <p:cNvPr id="9" name="Freeform 7"/>
            <p:cNvSpPr>
              <a:spLocks noEditPoints="1"/>
            </p:cNvSpPr>
            <p:nvPr/>
          </p:nvSpPr>
          <p:spPr bwMode="auto">
            <a:xfrm>
              <a:off x="3029717" y="5392738"/>
              <a:ext cx="580057" cy="178479"/>
            </a:xfrm>
            <a:custGeom>
              <a:avLst/>
              <a:gdLst>
                <a:gd name="T0" fmla="*/ 168 w 192"/>
                <a:gd name="T1" fmla="*/ 59 h 59"/>
                <a:gd name="T2" fmla="*/ 24 w 192"/>
                <a:gd name="T3" fmla="*/ 59 h 59"/>
                <a:gd name="T4" fmla="*/ 0 w 192"/>
                <a:gd name="T5" fmla="*/ 35 h 59"/>
                <a:gd name="T6" fmla="*/ 0 w 192"/>
                <a:gd name="T7" fmla="*/ 24 h 59"/>
                <a:gd name="T8" fmla="*/ 24 w 192"/>
                <a:gd name="T9" fmla="*/ 0 h 59"/>
                <a:gd name="T10" fmla="*/ 168 w 192"/>
                <a:gd name="T11" fmla="*/ 0 h 59"/>
                <a:gd name="T12" fmla="*/ 192 w 192"/>
                <a:gd name="T13" fmla="*/ 24 h 59"/>
                <a:gd name="T14" fmla="*/ 192 w 192"/>
                <a:gd name="T15" fmla="*/ 35 h 59"/>
                <a:gd name="T16" fmla="*/ 168 w 192"/>
                <a:gd name="T17" fmla="*/ 59 h 59"/>
                <a:gd name="T18" fmla="*/ 24 w 192"/>
                <a:gd name="T19" fmla="*/ 8 h 59"/>
                <a:gd name="T20" fmla="*/ 8 w 192"/>
                <a:gd name="T21" fmla="*/ 24 h 59"/>
                <a:gd name="T22" fmla="*/ 8 w 192"/>
                <a:gd name="T23" fmla="*/ 35 h 59"/>
                <a:gd name="T24" fmla="*/ 24 w 192"/>
                <a:gd name="T25" fmla="*/ 51 h 59"/>
                <a:gd name="T26" fmla="*/ 168 w 192"/>
                <a:gd name="T27" fmla="*/ 51 h 59"/>
                <a:gd name="T28" fmla="*/ 184 w 192"/>
                <a:gd name="T29" fmla="*/ 35 h 59"/>
                <a:gd name="T30" fmla="*/ 184 w 192"/>
                <a:gd name="T31" fmla="*/ 24 h 59"/>
                <a:gd name="T32" fmla="*/ 168 w 192"/>
                <a:gd name="T33" fmla="*/ 8 h 59"/>
                <a:gd name="T34" fmla="*/ 24 w 192"/>
                <a:gd name="T35" fmla="*/ 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59">
                  <a:moveTo>
                    <a:pt x="168" y="59"/>
                  </a:moveTo>
                  <a:cubicBezTo>
                    <a:pt x="24" y="59"/>
                    <a:pt x="24" y="59"/>
                    <a:pt x="24" y="59"/>
                  </a:cubicBezTo>
                  <a:cubicBezTo>
                    <a:pt x="11" y="59"/>
                    <a:pt x="0" y="48"/>
                    <a:pt x="0" y="35"/>
                  </a:cubicBezTo>
                  <a:cubicBezTo>
                    <a:pt x="0" y="24"/>
                    <a:pt x="0" y="24"/>
                    <a:pt x="0" y="24"/>
                  </a:cubicBezTo>
                  <a:cubicBezTo>
                    <a:pt x="0" y="11"/>
                    <a:pt x="11" y="0"/>
                    <a:pt x="24" y="0"/>
                  </a:cubicBezTo>
                  <a:cubicBezTo>
                    <a:pt x="168" y="0"/>
                    <a:pt x="168" y="0"/>
                    <a:pt x="168" y="0"/>
                  </a:cubicBezTo>
                  <a:cubicBezTo>
                    <a:pt x="181" y="0"/>
                    <a:pt x="192" y="11"/>
                    <a:pt x="192" y="24"/>
                  </a:cubicBezTo>
                  <a:cubicBezTo>
                    <a:pt x="192" y="35"/>
                    <a:pt x="192" y="35"/>
                    <a:pt x="192" y="35"/>
                  </a:cubicBezTo>
                  <a:cubicBezTo>
                    <a:pt x="192" y="48"/>
                    <a:pt x="181" y="59"/>
                    <a:pt x="168" y="59"/>
                  </a:cubicBezTo>
                  <a:close/>
                  <a:moveTo>
                    <a:pt x="24" y="8"/>
                  </a:moveTo>
                  <a:cubicBezTo>
                    <a:pt x="16" y="8"/>
                    <a:pt x="8" y="15"/>
                    <a:pt x="8" y="24"/>
                  </a:cubicBezTo>
                  <a:cubicBezTo>
                    <a:pt x="8" y="35"/>
                    <a:pt x="8" y="35"/>
                    <a:pt x="8" y="35"/>
                  </a:cubicBezTo>
                  <a:cubicBezTo>
                    <a:pt x="8" y="44"/>
                    <a:pt x="16" y="51"/>
                    <a:pt x="24" y="51"/>
                  </a:cubicBezTo>
                  <a:cubicBezTo>
                    <a:pt x="168" y="51"/>
                    <a:pt x="168" y="51"/>
                    <a:pt x="168" y="51"/>
                  </a:cubicBezTo>
                  <a:cubicBezTo>
                    <a:pt x="177" y="51"/>
                    <a:pt x="184" y="44"/>
                    <a:pt x="184" y="35"/>
                  </a:cubicBezTo>
                  <a:cubicBezTo>
                    <a:pt x="184" y="24"/>
                    <a:pt x="184" y="24"/>
                    <a:pt x="184" y="24"/>
                  </a:cubicBezTo>
                  <a:cubicBezTo>
                    <a:pt x="184" y="15"/>
                    <a:pt x="177" y="8"/>
                    <a:pt x="168" y="8"/>
                  </a:cubicBezTo>
                  <a:lnTo>
                    <a:pt x="24" y="8"/>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0" name="Freeform 8"/>
            <p:cNvSpPr>
              <a:spLocks/>
            </p:cNvSpPr>
            <p:nvPr/>
          </p:nvSpPr>
          <p:spPr bwMode="auto">
            <a:xfrm>
              <a:off x="3047565" y="1116891"/>
              <a:ext cx="544361" cy="36971"/>
            </a:xfrm>
            <a:custGeom>
              <a:avLst/>
              <a:gdLst>
                <a:gd name="T0" fmla="*/ 6 w 180"/>
                <a:gd name="T1" fmla="*/ 0 h 12"/>
                <a:gd name="T2" fmla="*/ 174 w 180"/>
                <a:gd name="T3" fmla="*/ 0 h 12"/>
                <a:gd name="T4" fmla="*/ 180 w 180"/>
                <a:gd name="T5" fmla="*/ 6 h 12"/>
                <a:gd name="T6" fmla="*/ 174 w 180"/>
                <a:gd name="T7" fmla="*/ 12 h 12"/>
                <a:gd name="T8" fmla="*/ 6 w 180"/>
                <a:gd name="T9" fmla="*/ 12 h 12"/>
                <a:gd name="T10" fmla="*/ 0 w 180"/>
                <a:gd name="T11" fmla="*/ 6 h 12"/>
                <a:gd name="T12" fmla="*/ 6 w 18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6" y="0"/>
                  </a:moveTo>
                  <a:cubicBezTo>
                    <a:pt x="174" y="0"/>
                    <a:pt x="174" y="0"/>
                    <a:pt x="174" y="0"/>
                  </a:cubicBezTo>
                  <a:cubicBezTo>
                    <a:pt x="178" y="0"/>
                    <a:pt x="180" y="3"/>
                    <a:pt x="180" y="6"/>
                  </a:cubicBezTo>
                  <a:cubicBezTo>
                    <a:pt x="180" y="10"/>
                    <a:pt x="178" y="12"/>
                    <a:pt x="174" y="12"/>
                  </a:cubicBezTo>
                  <a:cubicBezTo>
                    <a:pt x="6" y="12"/>
                    <a:pt x="6" y="12"/>
                    <a:pt x="6" y="12"/>
                  </a:cubicBezTo>
                  <a:cubicBezTo>
                    <a:pt x="3" y="12"/>
                    <a:pt x="0" y="10"/>
                    <a:pt x="0" y="6"/>
                  </a:cubicBezTo>
                  <a:cubicBezTo>
                    <a:pt x="0" y="3"/>
                    <a:pt x="3" y="0"/>
                    <a:pt x="6" y="0"/>
                  </a:cubicBezTo>
                  <a:close/>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1" name="Oval 9"/>
            <p:cNvSpPr>
              <a:spLocks noChangeArrowheads="1"/>
            </p:cNvSpPr>
            <p:nvPr/>
          </p:nvSpPr>
          <p:spPr bwMode="auto">
            <a:xfrm>
              <a:off x="2893309" y="1090119"/>
              <a:ext cx="70117" cy="72666"/>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2" name="Oval 10"/>
            <p:cNvSpPr>
              <a:spLocks noChangeArrowheads="1"/>
            </p:cNvSpPr>
            <p:nvPr/>
          </p:nvSpPr>
          <p:spPr bwMode="auto">
            <a:xfrm>
              <a:off x="3649294" y="1090119"/>
              <a:ext cx="72666" cy="68842"/>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3" name="Oval 11"/>
            <p:cNvSpPr>
              <a:spLocks noChangeArrowheads="1"/>
            </p:cNvSpPr>
            <p:nvPr/>
          </p:nvSpPr>
          <p:spPr bwMode="auto">
            <a:xfrm>
              <a:off x="3757657" y="1081195"/>
              <a:ext cx="81590" cy="84140"/>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14" name="Oval 12"/>
            <p:cNvSpPr>
              <a:spLocks noChangeArrowheads="1"/>
            </p:cNvSpPr>
            <p:nvPr/>
          </p:nvSpPr>
          <p:spPr bwMode="auto">
            <a:xfrm>
              <a:off x="4057246" y="1125815"/>
              <a:ext cx="70117" cy="70117"/>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Tree>
    <p:extLst>
      <p:ext uri="{BB962C8B-B14F-4D97-AF65-F5344CB8AC3E}">
        <p14:creationId xmlns:p14="http://schemas.microsoft.com/office/powerpoint/2010/main" val="41431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0"/>
                                        </p:tgtEl>
                                        <p:attrNameLst>
                                          <p:attrName>style.visibility</p:attrName>
                                        </p:attrNameLst>
                                      </p:cBhvr>
                                      <p:to>
                                        <p:strVal val="visible"/>
                                      </p:to>
                                    </p:set>
                                    <p:anim calcmode="lin" valueType="num">
                                      <p:cBhvr additive="base">
                                        <p:cTn id="11" dur="500" fill="hold"/>
                                        <p:tgtEl>
                                          <p:spTgt spid="250"/>
                                        </p:tgtEl>
                                        <p:attrNameLst>
                                          <p:attrName>ppt_x</p:attrName>
                                        </p:attrNameLst>
                                      </p:cBhvr>
                                      <p:tavLst>
                                        <p:tav tm="0">
                                          <p:val>
                                            <p:strVal val="#ppt_x"/>
                                          </p:val>
                                        </p:tav>
                                        <p:tav tm="100000">
                                          <p:val>
                                            <p:strVal val="#ppt_x"/>
                                          </p:val>
                                        </p:tav>
                                      </p:tavLst>
                                    </p:anim>
                                    <p:anim calcmode="lin" valueType="num">
                                      <p:cBhvr additive="base">
                                        <p:cTn id="12" dur="500" fill="hold"/>
                                        <p:tgtEl>
                                          <p:spTgt spid="2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a:fillRect t="-12000" b="-12000"/>
          </a:stretch>
        </a:blipFill>
        <a:effectLst/>
      </p:bgPr>
    </p:bg>
    <p:spTree>
      <p:nvGrpSpPr>
        <p:cNvPr id="1" name=""/>
        <p:cNvGrpSpPr/>
        <p:nvPr/>
      </p:nvGrpSpPr>
      <p:grpSpPr>
        <a:xfrm>
          <a:off x="0" y="0"/>
          <a:ext cx="0" cy="0"/>
          <a:chOff x="0" y="0"/>
          <a:chExt cx="0" cy="0"/>
        </a:xfrm>
      </p:grpSpPr>
      <p:sp>
        <p:nvSpPr>
          <p:cNvPr id="26" name="Round Same Side Corner Rectangle 25"/>
          <p:cNvSpPr/>
          <p:nvPr/>
        </p:nvSpPr>
        <p:spPr>
          <a:xfrm rot="5400000">
            <a:off x="8662366" y="401562"/>
            <a:ext cx="663919" cy="412946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r>
              <a:rPr lang="en-US" sz="1800" b="1" dirty="0" smtClean="0">
                <a:solidFill>
                  <a:prstClr val="white"/>
                </a:solidFill>
                <a:latin typeface="Arial" panose="020B0604020202020204" pitchFamily="34" charset="0"/>
                <a:cs typeface="Arial" panose="020B0604020202020204" pitchFamily="34" charset="0"/>
              </a:rPr>
              <a:t>Strong Authentication</a:t>
            </a:r>
          </a:p>
          <a:p>
            <a:pPr algn="ctr" defTabSz="914400"/>
            <a:r>
              <a:rPr lang="en-US" sz="1800" b="1" dirty="0" smtClean="0">
                <a:solidFill>
                  <a:prstClr val="white"/>
                </a:solidFill>
                <a:latin typeface="Arial" panose="020B0604020202020204" pitchFamily="34" charset="0"/>
                <a:cs typeface="Arial" panose="020B0604020202020204" pitchFamily="34" charset="0"/>
              </a:rPr>
              <a:t> and Authorization</a:t>
            </a:r>
            <a:endParaRPr lang="en-US" sz="1800" b="1" dirty="0">
              <a:solidFill>
                <a:prstClr val="white"/>
              </a:solidFill>
              <a:latin typeface="Arial" panose="020B0604020202020204" pitchFamily="34" charset="0"/>
              <a:cs typeface="Arial" panose="020B0604020202020204" pitchFamily="34" charset="0"/>
            </a:endParaRPr>
          </a:p>
        </p:txBody>
      </p:sp>
      <p:grpSp>
        <p:nvGrpSpPr>
          <p:cNvPr id="9" name="Group 8"/>
          <p:cNvGrpSpPr/>
          <p:nvPr/>
        </p:nvGrpSpPr>
        <p:grpSpPr>
          <a:xfrm rot="21134459">
            <a:off x="6791145" y="4337676"/>
            <a:ext cx="1495823" cy="2338134"/>
            <a:chOff x="3344154" y="4171480"/>
            <a:chExt cx="1600996" cy="2500151"/>
          </a:xfrm>
        </p:grpSpPr>
        <p:sp>
          <p:nvSpPr>
            <p:cNvPr id="10" name="Rectangle 9"/>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11" name="Rectangle 10"/>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13" name="Rectangle 12"/>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grpSp>
        <p:nvGrpSpPr>
          <p:cNvPr id="17" name="Group 16"/>
          <p:cNvGrpSpPr/>
          <p:nvPr/>
        </p:nvGrpSpPr>
        <p:grpSpPr>
          <a:xfrm>
            <a:off x="6375957" y="1522176"/>
            <a:ext cx="4802634" cy="2644398"/>
            <a:chOff x="3185754" y="1746741"/>
            <a:chExt cx="4642548" cy="2287979"/>
          </a:xfrm>
        </p:grpSpPr>
        <p:sp>
          <p:nvSpPr>
            <p:cNvPr id="4" name="Round Same Side Corner Rectangle 3"/>
            <p:cNvSpPr/>
            <p:nvPr/>
          </p:nvSpPr>
          <p:spPr>
            <a:xfrm rot="5400000">
              <a:off x="5187422" y="-254927"/>
              <a:ext cx="574429" cy="4577766"/>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defTabSz="914400"/>
              <a:r>
                <a:rPr lang="en-US" sz="1800" b="1" dirty="0">
                  <a:solidFill>
                    <a:prstClr val="white"/>
                  </a:solidFill>
                  <a:latin typeface="Arial" panose="020B0604020202020204" pitchFamily="34" charset="0"/>
                  <a:cs typeface="Arial" panose="020B0604020202020204" pitchFamily="34" charset="0"/>
                </a:rPr>
                <a:t>	Producing a </a:t>
              </a:r>
              <a:r>
                <a:rPr lang="en-US" sz="1800" b="1" dirty="0" smtClean="0">
                  <a:solidFill>
                    <a:prstClr val="white"/>
                  </a:solidFill>
                  <a:latin typeface="Arial" panose="020B0604020202020204" pitchFamily="34" charset="0"/>
                  <a:cs typeface="Arial" panose="020B0604020202020204" pitchFamily="34" charset="0"/>
                </a:rPr>
                <a:t>mobile </a:t>
              </a:r>
              <a:r>
                <a:rPr lang="en-US" sz="1800" b="1" dirty="0">
                  <a:solidFill>
                    <a:prstClr val="white"/>
                  </a:solidFill>
                  <a:latin typeface="Arial" panose="020B0604020202020204" pitchFamily="34" charset="0"/>
                  <a:cs typeface="Arial" panose="020B0604020202020204" pitchFamily="34" charset="0"/>
                </a:rPr>
                <a:t>application</a:t>
              </a:r>
            </a:p>
          </p:txBody>
        </p:sp>
        <p:sp>
          <p:nvSpPr>
            <p:cNvPr id="5" name="Round Same Side Corner Rectangle 4"/>
            <p:cNvSpPr/>
            <p:nvPr/>
          </p:nvSpPr>
          <p:spPr>
            <a:xfrm rot="5400000">
              <a:off x="5545004" y="1751423"/>
              <a:ext cx="597873" cy="3968722"/>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defTabSz="914400"/>
              <a:r>
                <a:rPr lang="en-US" sz="1700" b="1" dirty="0" smtClean="0">
                  <a:solidFill>
                    <a:prstClr val="white"/>
                  </a:solidFill>
                  <a:latin typeface="Arial" panose="020B0604020202020204" pitchFamily="34" charset="0"/>
                  <a:cs typeface="Arial" panose="020B0604020202020204" pitchFamily="34" charset="0"/>
                </a:rPr>
                <a:t>Producing </a:t>
              </a:r>
              <a:r>
                <a:rPr lang="en-US" sz="1700" b="1" dirty="0">
                  <a:solidFill>
                    <a:prstClr val="white"/>
                  </a:solidFill>
                  <a:latin typeface="Arial" panose="020B0604020202020204" pitchFamily="34" charset="0"/>
                  <a:cs typeface="Arial" panose="020B0604020202020204" pitchFamily="34" charset="0"/>
                </a:rPr>
                <a:t>strong and well content </a:t>
              </a:r>
            </a:p>
          </p:txBody>
        </p:sp>
        <p:sp>
          <p:nvSpPr>
            <p:cNvPr id="7" name="Round Same Side Corner Rectangle 6"/>
            <p:cNvSpPr/>
            <p:nvPr/>
          </p:nvSpPr>
          <p:spPr>
            <a:xfrm rot="5400000">
              <a:off x="5228254" y="880079"/>
              <a:ext cx="597877" cy="4539366"/>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defTabSz="914400"/>
              <a:r>
                <a:rPr lang="en-US" sz="1800" b="1" dirty="0" smtClean="0">
                  <a:solidFill>
                    <a:prstClr val="white"/>
                  </a:solidFill>
                  <a:latin typeface="Arial" panose="020B0604020202020204" pitchFamily="34" charset="0"/>
                  <a:cs typeface="Arial" panose="020B0604020202020204" pitchFamily="34" charset="0"/>
                </a:rPr>
                <a:t>is </a:t>
              </a:r>
              <a:r>
                <a:rPr lang="en-US" sz="1800" b="1" dirty="0">
                  <a:solidFill>
                    <a:prstClr val="white"/>
                  </a:solidFill>
                  <a:latin typeface="Arial" panose="020B0604020202020204" pitchFamily="34" charset="0"/>
                  <a:cs typeface="Arial" panose="020B0604020202020204" pitchFamily="34" charset="0"/>
                </a:rPr>
                <a:t>well formed and easy to use </a:t>
              </a:r>
            </a:p>
          </p:txBody>
        </p:sp>
      </p:grpSp>
      <p:grpSp>
        <p:nvGrpSpPr>
          <p:cNvPr id="2" name="Group 1"/>
          <p:cNvGrpSpPr/>
          <p:nvPr/>
        </p:nvGrpSpPr>
        <p:grpSpPr>
          <a:xfrm>
            <a:off x="4038635" y="1189577"/>
            <a:ext cx="3657600" cy="3661505"/>
            <a:chOff x="323799" y="1059174"/>
            <a:chExt cx="3657600" cy="3661505"/>
          </a:xfrm>
        </p:grpSpPr>
        <p:sp>
          <p:nvSpPr>
            <p:cNvPr id="18" name="Oval 17"/>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endParaRPr lang="en-US" sz="1800">
                <a:solidFill>
                  <a:prstClr val="white"/>
                </a:solidFill>
              </a:endParaRPr>
            </a:p>
          </p:txBody>
        </p:sp>
        <p:sp>
          <p:nvSpPr>
            <p:cNvPr id="14" name="Oval 13"/>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endParaRPr lang="en-US" sz="1800">
                <a:solidFill>
                  <a:prstClr val="white"/>
                </a:solidFill>
              </a:endParaRPr>
            </a:p>
          </p:txBody>
        </p:sp>
      </p:grpSp>
      <p:grpSp>
        <p:nvGrpSpPr>
          <p:cNvPr id="19" name="Group 4"/>
          <p:cNvGrpSpPr>
            <a:grpSpLocks noChangeAspect="1"/>
          </p:cNvGrpSpPr>
          <p:nvPr/>
        </p:nvGrpSpPr>
        <p:grpSpPr bwMode="auto">
          <a:xfrm>
            <a:off x="5024995" y="2012950"/>
            <a:ext cx="1630362" cy="1911350"/>
            <a:chOff x="3353" y="1222"/>
            <a:chExt cx="1027" cy="1204"/>
          </a:xfrm>
          <a:solidFill>
            <a:schemeClr val="bg1"/>
          </a:solidFill>
        </p:grpSpPr>
        <p:sp>
          <p:nvSpPr>
            <p:cNvPr id="20" name="Freeform 6"/>
            <p:cNvSpPr>
              <a:spLocks/>
            </p:cNvSpPr>
            <p:nvPr/>
          </p:nvSpPr>
          <p:spPr bwMode="auto">
            <a:xfrm>
              <a:off x="4034" y="2055"/>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2" name="Freeform 7"/>
            <p:cNvSpPr>
              <a:spLocks/>
            </p:cNvSpPr>
            <p:nvPr/>
          </p:nvSpPr>
          <p:spPr bwMode="auto">
            <a:xfrm>
              <a:off x="3505" y="1268"/>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3" name="Freeform 8"/>
            <p:cNvSpPr>
              <a:spLocks noEditPoints="1"/>
            </p:cNvSpPr>
            <p:nvPr/>
          </p:nvSpPr>
          <p:spPr bwMode="auto">
            <a:xfrm>
              <a:off x="3353" y="1222"/>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sp>
        <p:nvSpPr>
          <p:cNvPr id="25" name="Freeform 24"/>
          <p:cNvSpPr/>
          <p:nvPr/>
        </p:nvSpPr>
        <p:spPr>
          <a:xfrm>
            <a:off x="-25262" y="569343"/>
            <a:ext cx="4926548" cy="847182"/>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4000" b="1" dirty="0" smtClean="0">
                <a:solidFill>
                  <a:prstClr val="white"/>
                </a:solidFill>
              </a:rPr>
              <a:t>Project  objectives</a:t>
            </a:r>
            <a:endParaRPr lang="en-US" sz="4000" b="1" dirty="0">
              <a:solidFill>
                <a:prstClr val="white"/>
              </a:solidFill>
            </a:endParaRPr>
          </a:p>
        </p:txBody>
      </p:sp>
    </p:spTree>
    <p:extLst>
      <p:ext uri="{BB962C8B-B14F-4D97-AF65-F5344CB8AC3E}">
        <p14:creationId xmlns:p14="http://schemas.microsoft.com/office/powerpoint/2010/main" val="439682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53" presetClass="entr" presetSubtype="16"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par>
                                <p:cTn id="31" presetID="53" presetClass="entr" presetSubtype="16"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14" name="Pentagon 13"/>
          <p:cNvSpPr/>
          <p:nvPr/>
        </p:nvSpPr>
        <p:spPr>
          <a:xfrm>
            <a:off x="7528499" y="2449536"/>
            <a:ext cx="3146962" cy="688770"/>
          </a:xfrm>
          <a:prstGeom prst="homePlate">
            <a:avLst>
              <a:gd name="adj" fmla="val 43808"/>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lang="en-US" sz="2000" b="1" dirty="0" smtClean="0">
                <a:solidFill>
                  <a:prstClr val="white"/>
                </a:solidFill>
              </a:rPr>
              <a:t>Implementation </a:t>
            </a:r>
            <a:endParaRPr lang="en-US" sz="2000" b="1" dirty="0">
              <a:solidFill>
                <a:prstClr val="white"/>
              </a:solidFill>
              <a:latin typeface="Arial" panose="020B0604020202020204" pitchFamily="34" charset="0"/>
              <a:cs typeface="Arial" panose="020B0604020202020204" pitchFamily="34" charset="0"/>
            </a:endParaRPr>
          </a:p>
        </p:txBody>
      </p:sp>
      <p:sp>
        <p:nvSpPr>
          <p:cNvPr id="6" name="Pentagon 5"/>
          <p:cNvSpPr/>
          <p:nvPr/>
        </p:nvSpPr>
        <p:spPr>
          <a:xfrm>
            <a:off x="4286991" y="5213267"/>
            <a:ext cx="3099461" cy="688770"/>
          </a:xfrm>
          <a:prstGeom prst="homePlate">
            <a:avLst>
              <a:gd name="adj" fmla="val 438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smtClean="0">
                <a:solidFill>
                  <a:prstClr val="white"/>
                </a:solidFill>
              </a:rPr>
              <a:t>Preliminary </a:t>
            </a:r>
            <a:r>
              <a:rPr lang="en-US" sz="2000" b="1" dirty="0">
                <a:solidFill>
                  <a:prstClr val="white"/>
                </a:solidFill>
              </a:rPr>
              <a:t>investigations </a:t>
            </a:r>
            <a:endParaRPr lang="en-US" sz="2000" b="1" dirty="0">
              <a:solidFill>
                <a:prstClr val="white"/>
              </a:solidFill>
              <a:latin typeface="Arial" panose="020B0604020202020204" pitchFamily="34" charset="0"/>
              <a:cs typeface="Arial" panose="020B0604020202020204" pitchFamily="34" charset="0"/>
            </a:endParaRPr>
          </a:p>
        </p:txBody>
      </p:sp>
      <p:sp>
        <p:nvSpPr>
          <p:cNvPr id="7" name="Pentagon 6"/>
          <p:cNvSpPr/>
          <p:nvPr/>
        </p:nvSpPr>
        <p:spPr>
          <a:xfrm>
            <a:off x="5244767" y="4355867"/>
            <a:ext cx="3099461" cy="688770"/>
          </a:xfrm>
          <a:prstGeom prst="homePlate">
            <a:avLst>
              <a:gd name="adj" fmla="val 43808"/>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r>
              <a:rPr lang="en-US" sz="2000" b="1" dirty="0" smtClean="0">
                <a:solidFill>
                  <a:prstClr val="white"/>
                </a:solidFill>
              </a:rPr>
              <a:t>System </a:t>
            </a:r>
            <a:r>
              <a:rPr lang="en-US" sz="2000" b="1" dirty="0">
                <a:solidFill>
                  <a:prstClr val="white"/>
                </a:solidFill>
              </a:rPr>
              <a:t>analysis</a:t>
            </a:r>
            <a:endParaRPr lang="en-US" sz="2000" b="1" dirty="0">
              <a:solidFill>
                <a:prstClr val="white"/>
              </a:solidFill>
              <a:latin typeface="Arial" panose="020B0604020202020204" pitchFamily="34" charset="0"/>
              <a:cs typeface="Arial" panose="020B0604020202020204" pitchFamily="34" charset="0"/>
            </a:endParaRPr>
          </a:p>
        </p:txBody>
      </p:sp>
      <p:sp>
        <p:nvSpPr>
          <p:cNvPr id="9" name="Pentagon 8"/>
          <p:cNvSpPr/>
          <p:nvPr/>
        </p:nvSpPr>
        <p:spPr>
          <a:xfrm>
            <a:off x="6294166" y="3405283"/>
            <a:ext cx="3146962" cy="688770"/>
          </a:xfrm>
          <a:prstGeom prst="homePlate">
            <a:avLst>
              <a:gd name="adj" fmla="val 43808"/>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lang="en-US" sz="2000" b="1" dirty="0" smtClean="0">
                <a:solidFill>
                  <a:prstClr val="white"/>
                </a:solidFill>
                <a:latin typeface="Arial" panose="020B0604020202020204" pitchFamily="34" charset="0"/>
                <a:cs typeface="Arial" panose="020B0604020202020204" pitchFamily="34" charset="0"/>
              </a:rPr>
              <a:t>System Design</a:t>
            </a:r>
            <a:endParaRPr lang="en-US" sz="2000" b="1" dirty="0">
              <a:solidFill>
                <a:prstClr val="white"/>
              </a:solidFill>
              <a:latin typeface="Arial" panose="020B0604020202020204" pitchFamily="34" charset="0"/>
              <a:cs typeface="Arial" panose="020B0604020202020204" pitchFamily="34" charset="0"/>
            </a:endParaRPr>
          </a:p>
        </p:txBody>
      </p:sp>
      <p:sp>
        <p:nvSpPr>
          <p:cNvPr id="10" name="Pentagon 9"/>
          <p:cNvSpPr/>
          <p:nvPr/>
        </p:nvSpPr>
        <p:spPr>
          <a:xfrm>
            <a:off x="8719661" y="1509513"/>
            <a:ext cx="3146962" cy="688770"/>
          </a:xfrm>
          <a:prstGeom prst="homePlate">
            <a:avLst>
              <a:gd name="adj" fmla="val 43808"/>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r>
              <a:rPr lang="en-US" sz="2000" b="1" dirty="0" smtClean="0">
                <a:solidFill>
                  <a:prstClr val="white"/>
                </a:solidFill>
              </a:rPr>
              <a:t>Testing </a:t>
            </a:r>
            <a:endParaRPr lang="en-US" sz="2000" b="1" dirty="0">
              <a:solidFill>
                <a:prstClr val="white"/>
              </a:solidFill>
              <a:latin typeface="Arial" panose="020B0604020202020204" pitchFamily="34" charset="0"/>
              <a:cs typeface="Arial" panose="020B0604020202020204" pitchFamily="34" charset="0"/>
            </a:endParaRPr>
          </a:p>
        </p:txBody>
      </p:sp>
      <p:grpSp>
        <p:nvGrpSpPr>
          <p:cNvPr id="4" name="Group 3"/>
          <p:cNvGrpSpPr/>
          <p:nvPr/>
        </p:nvGrpSpPr>
        <p:grpSpPr>
          <a:xfrm>
            <a:off x="2945099" y="2626620"/>
            <a:ext cx="8028378" cy="3084025"/>
            <a:chOff x="2945099" y="2626620"/>
            <a:chExt cx="8028378" cy="3084025"/>
          </a:xfrm>
        </p:grpSpPr>
        <p:sp>
          <p:nvSpPr>
            <p:cNvPr id="2" name="Right Arrow 1"/>
            <p:cNvSpPr/>
            <p:nvPr/>
          </p:nvSpPr>
          <p:spPr>
            <a:xfrm rot="19297116">
              <a:off x="2945099" y="2626620"/>
              <a:ext cx="8028378" cy="5633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3" name="Rectangle 2"/>
            <p:cNvSpPr/>
            <p:nvPr/>
          </p:nvSpPr>
          <p:spPr>
            <a:xfrm rot="2957220">
              <a:off x="3028162" y="5097618"/>
              <a:ext cx="940306" cy="285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sp>
        <p:nvSpPr>
          <p:cNvPr id="5" name="Oval 4"/>
          <p:cNvSpPr/>
          <p:nvPr/>
        </p:nvSpPr>
        <p:spPr>
          <a:xfrm>
            <a:off x="795647" y="3420092"/>
            <a:ext cx="2560320" cy="2560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4000" b="1" dirty="0">
                <a:solidFill>
                  <a:prstClr val="white"/>
                </a:solidFill>
              </a:rPr>
              <a:t>Project </a:t>
            </a:r>
            <a:r>
              <a:rPr lang="en-US" sz="4000" b="1" dirty="0" smtClean="0">
                <a:solidFill>
                  <a:prstClr val="white"/>
                </a:solidFill>
              </a:rPr>
              <a:t>phases</a:t>
            </a:r>
            <a:endParaRPr lang="en-US" sz="4000" b="1" dirty="0">
              <a:solidFill>
                <a:prstClr val="white"/>
              </a:solidFill>
              <a:latin typeface="Arial" panose="020B0604020202020204" pitchFamily="34" charset="0"/>
              <a:cs typeface="Arial" panose="020B0604020202020204" pitchFamily="34" charset="0"/>
            </a:endParaRPr>
          </a:p>
        </p:txBody>
      </p:sp>
      <p:sp>
        <p:nvSpPr>
          <p:cNvPr id="11" name="TextBox 10"/>
          <p:cNvSpPr txBox="1"/>
          <p:nvPr/>
        </p:nvSpPr>
        <p:spPr>
          <a:xfrm>
            <a:off x="795646" y="1286754"/>
            <a:ext cx="5107459" cy="2118529"/>
          </a:xfrm>
          <a:prstGeom prst="rect">
            <a:avLst/>
          </a:prstGeom>
          <a:noFill/>
        </p:spPr>
        <p:txBody>
          <a:bodyPr wrap="square" rtlCol="0">
            <a:spAutoFit/>
          </a:bodyPr>
          <a:lstStyle/>
          <a:p>
            <a:pPr defTabSz="914400">
              <a:lnSpc>
                <a:spcPct val="150000"/>
              </a:lnSpc>
            </a:pPr>
            <a:r>
              <a:rPr lang="en-US" sz="1800" b="1" dirty="0">
                <a:solidFill>
                  <a:prstClr val="black">
                    <a:lumMod val="65000"/>
                    <a:lumOff val="35000"/>
                  </a:prstClr>
                </a:solidFill>
                <a:latin typeface="Arial" panose="020B0604020202020204" pitchFamily="34" charset="0"/>
                <a:cs typeface="Arial" panose="020B0604020202020204" pitchFamily="34" charset="0"/>
              </a:rPr>
              <a:t>The scope of project is determined by the team leader and the team members  for overall the project in which we define the parts of project each part is assigned to team member which be in his responsibility </a:t>
            </a:r>
          </a:p>
        </p:txBody>
      </p:sp>
      <p:sp>
        <p:nvSpPr>
          <p:cNvPr id="12" name="Rectangle 11"/>
          <p:cNvSpPr/>
          <p:nvPr/>
        </p:nvSpPr>
        <p:spPr>
          <a:xfrm>
            <a:off x="795647" y="678054"/>
            <a:ext cx="6912470" cy="707886"/>
          </a:xfrm>
          <a:prstGeom prst="rect">
            <a:avLst/>
          </a:prstGeom>
          <a:solidFill>
            <a:schemeClr val="bg2"/>
          </a:solidFill>
        </p:spPr>
        <p:txBody>
          <a:bodyPr wrap="none">
            <a:spAutoFit/>
          </a:bodyPr>
          <a:lstStyle/>
          <a:p>
            <a:pPr defTabSz="914400"/>
            <a:r>
              <a:rPr lang="en-US" sz="4000" b="1" dirty="0">
                <a:solidFill>
                  <a:srgbClr val="EA3D15"/>
                </a:solidFill>
                <a:latin typeface="Arial" panose="020B0604020202020204" pitchFamily="34" charset="0"/>
                <a:cs typeface="Arial" panose="020B0604020202020204" pitchFamily="34" charset="0"/>
              </a:rPr>
              <a:t>Baselines for Project scope</a:t>
            </a:r>
          </a:p>
        </p:txBody>
      </p:sp>
      <p:sp>
        <p:nvSpPr>
          <p:cNvPr id="21" name="Pentagon 6"/>
          <p:cNvSpPr/>
          <p:nvPr/>
        </p:nvSpPr>
        <p:spPr>
          <a:xfrm>
            <a:off x="9645602" y="678054"/>
            <a:ext cx="2546398" cy="688770"/>
          </a:xfrm>
          <a:prstGeom prst="homePlate">
            <a:avLst>
              <a:gd name="adj" fmla="val 43808"/>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r>
              <a:rPr lang="en-US" sz="2000" b="1" dirty="0" smtClean="0">
                <a:solidFill>
                  <a:prstClr val="white"/>
                </a:solidFill>
              </a:rPr>
              <a:t>Deploying </a:t>
            </a:r>
            <a:endParaRPr lang="en-US" sz="2000" b="1"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757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ppt_x"/>
                                          </p:val>
                                        </p:tav>
                                        <p:tav tm="100000">
                                          <p:val>
                                            <p:strVal val="#ppt_x"/>
                                          </p:val>
                                        </p:tav>
                                      </p:tavLst>
                                    </p:anim>
                                    <p:anim calcmode="lin" valueType="num">
                                      <p:cBhvr additive="base">
                                        <p:cTn id="5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7" grpId="0" animBg="1"/>
      <p:bldP spid="9" grpId="0" animBg="1"/>
      <p:bldP spid="10" grpId="0" animBg="1"/>
      <p:bldP spid="5" grpId="0" animBg="1"/>
      <p:bldP spid="11" grpId="0"/>
      <p:bldP spid="12"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Design Innovation Process</a:t>
            </a:r>
            <a:endParaRPr lang="en-US" b="1" dirty="0"/>
          </a:p>
        </p:txBody>
      </p:sp>
      <p:grpSp>
        <p:nvGrpSpPr>
          <p:cNvPr id="2" name="Group 1"/>
          <p:cNvGrpSpPr/>
          <p:nvPr/>
        </p:nvGrpSpPr>
        <p:grpSpPr>
          <a:xfrm>
            <a:off x="649094" y="1219200"/>
            <a:ext cx="3503842" cy="5206426"/>
            <a:chOff x="950876" y="2023404"/>
            <a:chExt cx="3403626" cy="3056745"/>
          </a:xfrm>
        </p:grpSpPr>
        <p:sp>
          <p:nvSpPr>
            <p:cNvPr id="29" name="Content Placeholder 10"/>
            <p:cNvSpPr txBox="1">
              <a:spLocks/>
            </p:cNvSpPr>
            <p:nvPr/>
          </p:nvSpPr>
          <p:spPr>
            <a:xfrm>
              <a:off x="950876" y="2641749"/>
              <a:ext cx="3403626" cy="2438400"/>
            </a:xfrm>
            <a:prstGeom prst="rect">
              <a:avLst/>
            </a:prstGeom>
          </p:spPr>
          <p:txBody>
            <a:bodyPr>
              <a:normAutofit/>
            </a:bodyPr>
            <a:lstStyle/>
            <a:p>
              <a:pPr marL="288925" indent="-288925">
                <a:lnSpc>
                  <a:spcPct val="130000"/>
                </a:lnSpc>
                <a:spcBef>
                  <a:spcPct val="20000"/>
                </a:spcBef>
                <a:buClr>
                  <a:srgbClr val="1F497D"/>
                </a:buClr>
                <a:buSzPct val="100000"/>
                <a:buFont typeface="Arial" charset="0"/>
                <a:buChar char="●"/>
              </a:pPr>
              <a:r>
                <a:rPr lang="en-US" sz="1800" dirty="0" smtClean="0">
                  <a:solidFill>
                    <a:prstClr val="black">
                      <a:lumMod val="75000"/>
                      <a:lumOff val="25000"/>
                    </a:prstClr>
                  </a:solidFill>
                  <a:latin typeface="Arial" pitchFamily="34" charset="0"/>
                  <a:cs typeface="Arial" pitchFamily="34" charset="0"/>
                </a:rPr>
                <a:t>In </a:t>
              </a:r>
              <a:r>
                <a:rPr lang="en-US" sz="1800" dirty="0">
                  <a:solidFill>
                    <a:prstClr val="black">
                      <a:lumMod val="75000"/>
                      <a:lumOff val="25000"/>
                    </a:prstClr>
                  </a:solidFill>
                  <a:latin typeface="Arial" pitchFamily="34" charset="0"/>
                  <a:cs typeface="Arial" pitchFamily="34" charset="0"/>
                </a:rPr>
                <a:t>this phase we collect data with data </a:t>
              </a:r>
              <a:r>
                <a:rPr lang="en-US" sz="1800" dirty="0" smtClean="0">
                  <a:solidFill>
                    <a:prstClr val="black">
                      <a:lumMod val="75000"/>
                      <a:lumOff val="25000"/>
                    </a:prstClr>
                  </a:solidFill>
                  <a:latin typeface="Arial" pitchFamily="34" charset="0"/>
                  <a:cs typeface="Arial" pitchFamily="34" charset="0"/>
                </a:rPr>
                <a:t>gathering techniques to determine the overall data </a:t>
              </a:r>
              <a:r>
                <a:rPr lang="en-US" sz="1800" dirty="0">
                  <a:solidFill>
                    <a:prstClr val="black">
                      <a:lumMod val="75000"/>
                      <a:lumOff val="25000"/>
                    </a:prstClr>
                  </a:solidFill>
                  <a:latin typeface="Arial" pitchFamily="34" charset="0"/>
                  <a:cs typeface="Arial" pitchFamily="34" charset="0"/>
                </a:rPr>
                <a:t>to be used in the process </a:t>
              </a:r>
              <a:r>
                <a:rPr lang="en-US" sz="1800" dirty="0" smtClean="0">
                  <a:solidFill>
                    <a:prstClr val="black">
                      <a:lumMod val="75000"/>
                      <a:lumOff val="25000"/>
                    </a:prstClr>
                  </a:solidFill>
                  <a:latin typeface="Arial" pitchFamily="34" charset="0"/>
                  <a:cs typeface="Arial" pitchFamily="34" charset="0"/>
                </a:rPr>
                <a:t>of </a:t>
              </a:r>
              <a:r>
                <a:rPr lang="en-US" sz="1800" dirty="0">
                  <a:solidFill>
                    <a:prstClr val="black">
                      <a:lumMod val="75000"/>
                      <a:lumOff val="25000"/>
                    </a:prstClr>
                  </a:solidFill>
                  <a:latin typeface="Arial" pitchFamily="34" charset="0"/>
                  <a:cs typeface="Arial" pitchFamily="34" charset="0"/>
                </a:rPr>
                <a:t>development in the project </a:t>
              </a:r>
              <a:endParaRPr lang="en-US" sz="1800" dirty="0" smtClean="0">
                <a:solidFill>
                  <a:prstClr val="black">
                    <a:lumMod val="75000"/>
                    <a:lumOff val="25000"/>
                  </a:prstClr>
                </a:solidFill>
                <a:latin typeface="Arial" pitchFamily="34" charset="0"/>
                <a:cs typeface="Arial" pitchFamily="34" charset="0"/>
              </a:endParaRPr>
            </a:p>
            <a:p>
              <a:pPr marL="288925" indent="-288925">
                <a:lnSpc>
                  <a:spcPct val="130000"/>
                </a:lnSpc>
                <a:spcBef>
                  <a:spcPct val="20000"/>
                </a:spcBef>
                <a:buClr>
                  <a:srgbClr val="1F497D"/>
                </a:buClr>
                <a:buSzPct val="100000"/>
                <a:buFont typeface="Arial" charset="0"/>
                <a:buChar char="●"/>
              </a:pPr>
              <a:r>
                <a:rPr lang="en-US" sz="1800" dirty="0" smtClean="0">
                  <a:solidFill>
                    <a:prstClr val="black">
                      <a:lumMod val="75000"/>
                      <a:lumOff val="25000"/>
                    </a:prstClr>
                  </a:solidFill>
                  <a:latin typeface="Arial" pitchFamily="34" charset="0"/>
                  <a:cs typeface="Arial" pitchFamily="34" charset="0"/>
                </a:rPr>
                <a:t>We </a:t>
              </a:r>
              <a:r>
                <a:rPr lang="en-US" sz="1800" dirty="0">
                  <a:solidFill>
                    <a:prstClr val="black">
                      <a:lumMod val="75000"/>
                      <a:lumOff val="25000"/>
                    </a:prstClr>
                  </a:solidFill>
                  <a:latin typeface="Arial" pitchFamily="34" charset="0"/>
                  <a:cs typeface="Arial" pitchFamily="34" charset="0"/>
                </a:rPr>
                <a:t>also define the user of  the application </a:t>
              </a:r>
              <a:endParaRPr lang="en-US" sz="1800" dirty="0" smtClean="0">
                <a:solidFill>
                  <a:prstClr val="black">
                    <a:lumMod val="75000"/>
                    <a:lumOff val="25000"/>
                  </a:prstClr>
                </a:solidFill>
                <a:latin typeface="Arial" pitchFamily="34" charset="0"/>
                <a:cs typeface="Arial" pitchFamily="34" charset="0"/>
              </a:endParaRPr>
            </a:p>
            <a:p>
              <a:pPr marL="288925" indent="-288925">
                <a:lnSpc>
                  <a:spcPct val="130000"/>
                </a:lnSpc>
                <a:spcBef>
                  <a:spcPct val="20000"/>
                </a:spcBef>
                <a:buClr>
                  <a:srgbClr val="1F497D"/>
                </a:buClr>
                <a:buSzPct val="100000"/>
                <a:buFont typeface="Arial" charset="0"/>
                <a:buChar char="●"/>
              </a:pPr>
              <a:r>
                <a:rPr lang="en-US" sz="1800" dirty="0" smtClean="0">
                  <a:solidFill>
                    <a:prstClr val="black">
                      <a:lumMod val="75000"/>
                      <a:lumOff val="25000"/>
                    </a:prstClr>
                  </a:solidFill>
                  <a:latin typeface="Arial" pitchFamily="34" charset="0"/>
                  <a:cs typeface="Arial" pitchFamily="34" charset="0"/>
                </a:rPr>
                <a:t>Getting </a:t>
              </a:r>
              <a:r>
                <a:rPr lang="en-US" sz="1800" dirty="0">
                  <a:solidFill>
                    <a:prstClr val="black">
                      <a:lumMod val="75000"/>
                      <a:lumOff val="25000"/>
                    </a:prstClr>
                  </a:solidFill>
                  <a:latin typeface="Arial" pitchFamily="34" charset="0"/>
                  <a:cs typeface="Arial" pitchFamily="34" charset="0"/>
                </a:rPr>
                <a:t>the project specification </a:t>
              </a:r>
              <a:r>
                <a:rPr lang="en-US" sz="1800" dirty="0" smtClean="0">
                  <a:solidFill>
                    <a:prstClr val="black">
                      <a:lumMod val="75000"/>
                      <a:lumOff val="25000"/>
                    </a:prstClr>
                  </a:solidFill>
                  <a:latin typeface="Arial" pitchFamily="34" charset="0"/>
                  <a:cs typeface="Arial" pitchFamily="34" charset="0"/>
                </a:rPr>
                <a:t>and </a:t>
              </a:r>
              <a:r>
                <a:rPr lang="en-US" sz="1800" dirty="0">
                  <a:solidFill>
                    <a:prstClr val="black">
                      <a:lumMod val="75000"/>
                      <a:lumOff val="25000"/>
                    </a:prstClr>
                  </a:solidFill>
                  <a:latin typeface="Arial" pitchFamily="34" charset="0"/>
                  <a:cs typeface="Arial" pitchFamily="34" charset="0"/>
                </a:rPr>
                <a:t>need for </a:t>
              </a:r>
              <a:r>
                <a:rPr lang="en-US" sz="1800" dirty="0" smtClean="0">
                  <a:solidFill>
                    <a:prstClr val="black">
                      <a:lumMod val="75000"/>
                      <a:lumOff val="25000"/>
                    </a:prstClr>
                  </a:solidFill>
                  <a:latin typeface="Arial" pitchFamily="34" charset="0"/>
                  <a:cs typeface="Arial" pitchFamily="34" charset="0"/>
                </a:rPr>
                <a:t>the </a:t>
              </a:r>
              <a:r>
                <a:rPr lang="en-US" sz="1800" dirty="0">
                  <a:solidFill>
                    <a:prstClr val="black">
                      <a:lumMod val="75000"/>
                      <a:lumOff val="25000"/>
                    </a:prstClr>
                  </a:solidFill>
                  <a:latin typeface="Arial" pitchFamily="34" charset="0"/>
                  <a:cs typeface="Arial" pitchFamily="34" charset="0"/>
                </a:rPr>
                <a:t>development process</a:t>
              </a:r>
            </a:p>
          </p:txBody>
        </p:sp>
        <p:grpSp>
          <p:nvGrpSpPr>
            <p:cNvPr id="32" name="Group 31"/>
            <p:cNvGrpSpPr/>
            <p:nvPr/>
          </p:nvGrpSpPr>
          <p:grpSpPr>
            <a:xfrm>
              <a:off x="978251" y="2023404"/>
              <a:ext cx="3215436" cy="739279"/>
              <a:chOff x="2116976" y="1572064"/>
              <a:chExt cx="3215436" cy="739279"/>
            </a:xfrm>
          </p:grpSpPr>
          <p:sp>
            <p:nvSpPr>
              <p:cNvPr id="30" name="Isosceles Triangle 29"/>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2250416" y="1572064"/>
                <a:ext cx="3081996" cy="53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800" dirty="0">
                    <a:solidFill>
                      <a:prstClr val="white"/>
                    </a:solidFill>
                    <a:latin typeface="Arial" pitchFamily="34" charset="0"/>
                    <a:cs typeface="Arial" pitchFamily="34" charset="0"/>
                  </a:rPr>
                  <a:t> preliminary investigations </a:t>
                </a:r>
              </a:p>
            </p:txBody>
          </p:sp>
        </p:grpSp>
      </p:grpSp>
      <p:grpSp>
        <p:nvGrpSpPr>
          <p:cNvPr id="4" name="Group 3"/>
          <p:cNvGrpSpPr/>
          <p:nvPr/>
        </p:nvGrpSpPr>
        <p:grpSpPr>
          <a:xfrm>
            <a:off x="4481672" y="1219200"/>
            <a:ext cx="3410454" cy="4228665"/>
            <a:chOff x="4460004" y="2023404"/>
            <a:chExt cx="3410454" cy="3143393"/>
          </a:xfrm>
        </p:grpSpPr>
        <p:sp>
          <p:nvSpPr>
            <p:cNvPr id="35" name="Content Placeholder 10"/>
            <p:cNvSpPr txBox="1">
              <a:spLocks/>
            </p:cNvSpPr>
            <p:nvPr/>
          </p:nvSpPr>
          <p:spPr>
            <a:xfrm>
              <a:off x="4466832" y="2728397"/>
              <a:ext cx="3403626" cy="2438400"/>
            </a:xfrm>
            <a:prstGeom prst="rect">
              <a:avLst/>
            </a:prstGeom>
          </p:spPr>
          <p:txBody>
            <a:bodyPr>
              <a:normAutofit lnSpcReduction="10000"/>
            </a:bodyPr>
            <a:lstStyle/>
            <a:p>
              <a:pPr marL="288925" indent="-288925">
                <a:lnSpc>
                  <a:spcPct val="130000"/>
                </a:lnSpc>
                <a:spcBef>
                  <a:spcPct val="20000"/>
                </a:spcBef>
                <a:buClr>
                  <a:srgbClr val="1F497D">
                    <a:lumMod val="75000"/>
                  </a:srgbClr>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Making </a:t>
              </a:r>
              <a:r>
                <a:rPr lang="en-US" sz="1800" dirty="0">
                  <a:solidFill>
                    <a:prstClr val="black">
                      <a:lumMod val="75000"/>
                      <a:lumOff val="25000"/>
                    </a:prstClr>
                  </a:solidFill>
                  <a:latin typeface="Arial" pitchFamily="34" charset="0"/>
                  <a:cs typeface="Arial" pitchFamily="34" charset="0"/>
                </a:rPr>
                <a:t>an analysis of a current system to be </a:t>
              </a:r>
              <a:r>
                <a:rPr lang="en-US" sz="1800" dirty="0" smtClean="0">
                  <a:solidFill>
                    <a:prstClr val="black">
                      <a:lumMod val="75000"/>
                      <a:lumOff val="25000"/>
                    </a:prstClr>
                  </a:solidFill>
                  <a:latin typeface="Arial" pitchFamily="34" charset="0"/>
                  <a:cs typeface="Arial" pitchFamily="34" charset="0"/>
                </a:rPr>
                <a:t>done </a:t>
              </a:r>
            </a:p>
            <a:p>
              <a:pPr marL="288925" indent="-288925">
                <a:lnSpc>
                  <a:spcPct val="130000"/>
                </a:lnSpc>
                <a:spcBef>
                  <a:spcPct val="20000"/>
                </a:spcBef>
                <a:buClr>
                  <a:srgbClr val="1F497D">
                    <a:lumMod val="75000"/>
                  </a:srgbClr>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Delivering </a:t>
              </a:r>
              <a:r>
                <a:rPr lang="en-US" sz="1800" dirty="0">
                  <a:solidFill>
                    <a:prstClr val="black">
                      <a:lumMod val="75000"/>
                      <a:lumOff val="25000"/>
                    </a:prstClr>
                  </a:solidFill>
                  <a:latin typeface="Arial" pitchFamily="34" charset="0"/>
                  <a:cs typeface="Arial" pitchFamily="34" charset="0"/>
                </a:rPr>
                <a:t>the scenario for each user dealing with the </a:t>
              </a:r>
              <a:r>
                <a:rPr lang="en-US" sz="1800" dirty="0" smtClean="0">
                  <a:solidFill>
                    <a:prstClr val="black">
                      <a:lumMod val="75000"/>
                      <a:lumOff val="25000"/>
                    </a:prstClr>
                  </a:solidFill>
                  <a:latin typeface="Arial" pitchFamily="34" charset="0"/>
                  <a:cs typeface="Arial" pitchFamily="34" charset="0"/>
                </a:rPr>
                <a:t>application Sample</a:t>
              </a:r>
            </a:p>
            <a:p>
              <a:pPr marL="288925" indent="-288925">
                <a:lnSpc>
                  <a:spcPct val="130000"/>
                </a:lnSpc>
                <a:spcBef>
                  <a:spcPct val="20000"/>
                </a:spcBef>
                <a:buClr>
                  <a:srgbClr val="1F497D">
                    <a:lumMod val="75000"/>
                  </a:srgbClr>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Develop </a:t>
              </a:r>
              <a:r>
                <a:rPr lang="en-US" sz="1800" dirty="0">
                  <a:solidFill>
                    <a:prstClr val="black">
                      <a:lumMod val="75000"/>
                      <a:lumOff val="25000"/>
                    </a:prstClr>
                  </a:solidFill>
                  <a:latin typeface="Arial" pitchFamily="34" charset="0"/>
                  <a:cs typeface="Arial" pitchFamily="34" charset="0"/>
                </a:rPr>
                <a:t>use case diagrams according to the scenario </a:t>
              </a:r>
            </a:p>
            <a:p>
              <a:pPr marL="288925" indent="-288925">
                <a:lnSpc>
                  <a:spcPct val="130000"/>
                </a:lnSpc>
                <a:spcBef>
                  <a:spcPct val="20000"/>
                </a:spcBef>
                <a:buClr>
                  <a:srgbClr val="1F497D">
                    <a:lumMod val="75000"/>
                  </a:srgbClr>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Defining </a:t>
              </a:r>
              <a:r>
                <a:rPr lang="en-US" sz="1800" dirty="0">
                  <a:solidFill>
                    <a:prstClr val="black">
                      <a:lumMod val="75000"/>
                      <a:lumOff val="25000"/>
                    </a:prstClr>
                  </a:solidFill>
                  <a:latin typeface="Arial" pitchFamily="34" charset="0"/>
                  <a:cs typeface="Arial" pitchFamily="34" charset="0"/>
                </a:rPr>
                <a:t>the operation made by each user</a:t>
              </a:r>
            </a:p>
          </p:txBody>
        </p:sp>
        <p:grpSp>
          <p:nvGrpSpPr>
            <p:cNvPr id="36" name="Group 35"/>
            <p:cNvGrpSpPr/>
            <p:nvPr/>
          </p:nvGrpSpPr>
          <p:grpSpPr>
            <a:xfrm>
              <a:off x="4460004" y="2023404"/>
              <a:ext cx="3215436" cy="739279"/>
              <a:chOff x="2116976" y="1572064"/>
              <a:chExt cx="3215436" cy="739279"/>
            </a:xfrm>
            <a:solidFill>
              <a:schemeClr val="tx2">
                <a:lumMod val="75000"/>
              </a:schemeClr>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800" dirty="0">
                    <a:solidFill>
                      <a:prstClr val="white"/>
                    </a:solidFill>
                    <a:latin typeface="Arial" pitchFamily="34" charset="0"/>
                    <a:cs typeface="Arial" pitchFamily="34" charset="0"/>
                  </a:rPr>
                  <a:t>system analysis</a:t>
                </a:r>
              </a:p>
            </p:txBody>
          </p:sp>
        </p:grpSp>
      </p:grpSp>
      <p:grpSp>
        <p:nvGrpSpPr>
          <p:cNvPr id="6" name="Group 5"/>
          <p:cNvGrpSpPr/>
          <p:nvPr/>
        </p:nvGrpSpPr>
        <p:grpSpPr>
          <a:xfrm>
            <a:off x="8200556" y="1219200"/>
            <a:ext cx="3410454" cy="4453596"/>
            <a:chOff x="7941758" y="2023404"/>
            <a:chExt cx="3410454" cy="3310596"/>
          </a:xfrm>
        </p:grpSpPr>
        <p:sp>
          <p:nvSpPr>
            <p:cNvPr id="44" name="Content Placeholder 10"/>
            <p:cNvSpPr txBox="1">
              <a:spLocks/>
            </p:cNvSpPr>
            <p:nvPr/>
          </p:nvSpPr>
          <p:spPr>
            <a:xfrm>
              <a:off x="7948586" y="2895600"/>
              <a:ext cx="3403626" cy="2438400"/>
            </a:xfrm>
            <a:prstGeom prst="rect">
              <a:avLst/>
            </a:prstGeom>
          </p:spPr>
          <p:txBody>
            <a:bodyPr>
              <a:normAutofit lnSpcReduction="10000"/>
            </a:bodyPr>
            <a:lstStyle/>
            <a:p>
              <a:pPr marL="288925" indent="-288925">
                <a:lnSpc>
                  <a:spcPct val="130000"/>
                </a:lnSpc>
                <a:spcBef>
                  <a:spcPct val="20000"/>
                </a:spcBef>
                <a:buClr>
                  <a:srgbClr val="019ADD"/>
                </a:buClr>
                <a:buSzPct val="100000"/>
                <a:buFont typeface="Arial" panose="020B0604020202020204" pitchFamily="34" charset="0"/>
                <a:buChar char="●"/>
              </a:pPr>
              <a:r>
                <a:rPr lang="en-US" sz="1800" dirty="0">
                  <a:solidFill>
                    <a:prstClr val="black">
                      <a:lumMod val="75000"/>
                      <a:lumOff val="25000"/>
                    </a:prstClr>
                  </a:solidFill>
                  <a:latin typeface="Arial" pitchFamily="34" charset="0"/>
                  <a:cs typeface="Arial" pitchFamily="34" charset="0"/>
                </a:rPr>
                <a:t>This is an important phase in which we define the system working design  </a:t>
              </a:r>
            </a:p>
            <a:p>
              <a:pPr marL="288925" indent="-288925">
                <a:lnSpc>
                  <a:spcPct val="130000"/>
                </a:lnSpc>
                <a:spcBef>
                  <a:spcPct val="20000"/>
                </a:spcBef>
                <a:buClr>
                  <a:srgbClr val="019ADD"/>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We </a:t>
              </a:r>
              <a:r>
                <a:rPr lang="en-US" sz="1800" dirty="0">
                  <a:solidFill>
                    <a:prstClr val="black">
                      <a:lumMod val="75000"/>
                      <a:lumOff val="25000"/>
                    </a:prstClr>
                  </a:solidFill>
                  <a:latin typeface="Arial" pitchFamily="34" charset="0"/>
                  <a:cs typeface="Arial" pitchFamily="34" charset="0"/>
                </a:rPr>
                <a:t>develop </a:t>
              </a:r>
              <a:r>
                <a:rPr lang="en-US" sz="1800" dirty="0" smtClean="0">
                  <a:solidFill>
                    <a:prstClr val="black">
                      <a:lumMod val="75000"/>
                      <a:lumOff val="25000"/>
                    </a:prstClr>
                  </a:solidFill>
                  <a:latin typeface="Arial" pitchFamily="34" charset="0"/>
                  <a:cs typeface="Arial" pitchFamily="34" charset="0"/>
                </a:rPr>
                <a:t>DFD </a:t>
              </a:r>
              <a:r>
                <a:rPr lang="en-US" sz="1800" dirty="0">
                  <a:solidFill>
                    <a:prstClr val="black">
                      <a:lumMod val="75000"/>
                      <a:lumOff val="25000"/>
                    </a:prstClr>
                  </a:solidFill>
                  <a:latin typeface="Arial" pitchFamily="34" charset="0"/>
                  <a:cs typeface="Arial" pitchFamily="34" charset="0"/>
                </a:rPr>
                <a:t>“ data flow diagram” </a:t>
              </a:r>
              <a:r>
                <a:rPr lang="en-US" sz="1800" dirty="0" err="1">
                  <a:solidFill>
                    <a:prstClr val="black">
                      <a:lumMod val="75000"/>
                      <a:lumOff val="25000"/>
                    </a:prstClr>
                  </a:solidFill>
                  <a:latin typeface="Arial" pitchFamily="34" charset="0"/>
                  <a:cs typeface="Arial" pitchFamily="34" charset="0"/>
                </a:rPr>
                <a:t>descriping</a:t>
              </a:r>
              <a:r>
                <a:rPr lang="en-US" sz="1800" dirty="0">
                  <a:solidFill>
                    <a:prstClr val="black">
                      <a:lumMod val="75000"/>
                      <a:lumOff val="25000"/>
                    </a:prstClr>
                  </a:solidFill>
                  <a:latin typeface="Arial" pitchFamily="34" charset="0"/>
                  <a:cs typeface="Arial" pitchFamily="34" charset="0"/>
                </a:rPr>
                <a:t> the process of developing the application .Sample Text</a:t>
              </a:r>
            </a:p>
            <a:p>
              <a:pPr marL="288925" indent="-288925">
                <a:lnSpc>
                  <a:spcPct val="130000"/>
                </a:lnSpc>
                <a:spcBef>
                  <a:spcPct val="20000"/>
                </a:spcBef>
                <a:buClr>
                  <a:srgbClr val="019ADD"/>
                </a:buClr>
                <a:buSzPct val="100000"/>
                <a:buFont typeface="Arial" panose="020B0604020202020204" pitchFamily="34" charset="0"/>
                <a:buChar char="●"/>
              </a:pPr>
              <a:r>
                <a:rPr lang="en-US" sz="1800" dirty="0" smtClean="0">
                  <a:solidFill>
                    <a:prstClr val="black">
                      <a:lumMod val="75000"/>
                      <a:lumOff val="25000"/>
                    </a:prstClr>
                  </a:solidFill>
                  <a:latin typeface="Arial" pitchFamily="34" charset="0"/>
                  <a:cs typeface="Arial" pitchFamily="34" charset="0"/>
                </a:rPr>
                <a:t>Developing </a:t>
              </a:r>
              <a:r>
                <a:rPr lang="en-US" sz="1800" dirty="0">
                  <a:solidFill>
                    <a:prstClr val="black">
                      <a:lumMod val="75000"/>
                      <a:lumOff val="25000"/>
                    </a:prstClr>
                  </a:solidFill>
                  <a:latin typeface="Arial" pitchFamily="34" charset="0"/>
                  <a:cs typeface="Arial" pitchFamily="34" charset="0"/>
                </a:rPr>
                <a:t>ERD  “entity relationship </a:t>
              </a:r>
              <a:r>
                <a:rPr lang="en-US" sz="1800" dirty="0" err="1" smtClean="0">
                  <a:solidFill>
                    <a:prstClr val="black">
                      <a:lumMod val="75000"/>
                      <a:lumOff val="25000"/>
                    </a:prstClr>
                  </a:solidFill>
                  <a:latin typeface="Arial" pitchFamily="34" charset="0"/>
                  <a:cs typeface="Arial" pitchFamily="34" charset="0"/>
                </a:rPr>
                <a:t>diagrm</a:t>
              </a:r>
              <a:r>
                <a:rPr lang="en-US" sz="1800" dirty="0" smtClean="0">
                  <a:solidFill>
                    <a:prstClr val="black">
                      <a:lumMod val="75000"/>
                      <a:lumOff val="25000"/>
                    </a:prstClr>
                  </a:solidFill>
                  <a:latin typeface="Arial" pitchFamily="34" charset="0"/>
                  <a:cs typeface="Arial" pitchFamily="34" charset="0"/>
                </a:rPr>
                <a:t>” </a:t>
              </a:r>
              <a:endParaRPr lang="en-US" sz="1800" dirty="0">
                <a:solidFill>
                  <a:prstClr val="black">
                    <a:lumMod val="75000"/>
                    <a:lumOff val="25000"/>
                  </a:prstClr>
                </a:solidFill>
                <a:latin typeface="Arial" pitchFamily="34" charset="0"/>
                <a:cs typeface="Arial" pitchFamily="34" charset="0"/>
              </a:endParaRPr>
            </a:p>
          </p:txBody>
        </p:sp>
        <p:grpSp>
          <p:nvGrpSpPr>
            <p:cNvPr id="48" name="Group 47"/>
            <p:cNvGrpSpPr/>
            <p:nvPr/>
          </p:nvGrpSpPr>
          <p:grpSpPr>
            <a:xfrm>
              <a:off x="7941758" y="2023404"/>
              <a:ext cx="3215436" cy="739279"/>
              <a:chOff x="2116976" y="1572064"/>
              <a:chExt cx="3215436" cy="739279"/>
            </a:xfrm>
          </p:grpSpPr>
          <p:sp>
            <p:nvSpPr>
              <p:cNvPr id="49" name="Isosceles Triangle 48"/>
              <p:cNvSpPr/>
              <p:nvPr/>
            </p:nvSpPr>
            <p:spPr>
              <a:xfrm rot="12041857">
                <a:off x="2116976" y="1652937"/>
                <a:ext cx="493805" cy="65840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250416" y="1572064"/>
                <a:ext cx="3081996"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800" dirty="0">
                    <a:solidFill>
                      <a:prstClr val="white"/>
                    </a:solidFill>
                    <a:latin typeface="Arial" pitchFamily="34" charset="0"/>
                    <a:cs typeface="Arial" pitchFamily="34" charset="0"/>
                  </a:rPr>
                  <a:t>system design </a:t>
                </a:r>
              </a:p>
            </p:txBody>
          </p:sp>
        </p:grpSp>
      </p:grpSp>
    </p:spTree>
    <p:extLst>
      <p:ext uri="{BB962C8B-B14F-4D97-AF65-F5344CB8AC3E}">
        <p14:creationId xmlns:p14="http://schemas.microsoft.com/office/powerpoint/2010/main" val="2878990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Design Innovation Process</a:t>
            </a:r>
            <a:endParaRPr lang="en-US" b="1" dirty="0"/>
          </a:p>
        </p:txBody>
      </p:sp>
      <p:sp>
        <p:nvSpPr>
          <p:cNvPr id="29" name="Content Placeholder 10"/>
          <p:cNvSpPr txBox="1">
            <a:spLocks/>
          </p:cNvSpPr>
          <p:nvPr/>
        </p:nvSpPr>
        <p:spPr>
          <a:xfrm>
            <a:off x="663857" y="2362200"/>
            <a:ext cx="3403626" cy="3885747"/>
          </a:xfrm>
          <a:prstGeom prst="rect">
            <a:avLst/>
          </a:prstGeom>
        </p:spPr>
        <p:txBody>
          <a:bodyPr>
            <a:normAutofit/>
          </a:bodyPr>
          <a:lstStyle/>
          <a:p>
            <a:pPr marL="457120" indent="-457120">
              <a:lnSpc>
                <a:spcPct val="130000"/>
              </a:lnSpc>
              <a:spcBef>
                <a:spcPct val="20000"/>
              </a:spcBef>
              <a:buClr>
                <a:srgbClr val="0779B7">
                  <a:lumMod val="75000"/>
                </a:srgbClr>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In </a:t>
            </a:r>
            <a:r>
              <a:rPr lang="en-US" sz="1800" dirty="0">
                <a:solidFill>
                  <a:prstClr val="black">
                    <a:lumMod val="75000"/>
                    <a:lumOff val="25000"/>
                  </a:prstClr>
                </a:solidFill>
                <a:latin typeface="Arial" pitchFamily="34" charset="0"/>
                <a:cs typeface="Arial" pitchFamily="34" charset="0"/>
              </a:rPr>
              <a:t>this phase we will use programming language which will be </a:t>
            </a:r>
          </a:p>
          <a:p>
            <a:pPr marL="457120" indent="-457120">
              <a:lnSpc>
                <a:spcPct val="130000"/>
              </a:lnSpc>
              <a:spcBef>
                <a:spcPct val="20000"/>
              </a:spcBef>
              <a:buClr>
                <a:srgbClr val="0779B7">
                  <a:lumMod val="75000"/>
                </a:srgbClr>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Android </a:t>
            </a:r>
            <a:r>
              <a:rPr lang="en-US" sz="1800" dirty="0">
                <a:solidFill>
                  <a:prstClr val="black">
                    <a:lumMod val="75000"/>
                    <a:lumOff val="25000"/>
                  </a:prstClr>
                </a:solidFill>
                <a:latin typeface="Arial" pitchFamily="34" charset="0"/>
                <a:cs typeface="Arial" pitchFamily="34" charset="0"/>
              </a:rPr>
              <a:t>java </a:t>
            </a:r>
            <a:r>
              <a:rPr lang="en-US" sz="1800" dirty="0" err="1">
                <a:solidFill>
                  <a:prstClr val="black">
                    <a:lumMod val="75000"/>
                    <a:lumOff val="25000"/>
                  </a:prstClr>
                </a:solidFill>
                <a:latin typeface="Arial" pitchFamily="34" charset="0"/>
                <a:cs typeface="Arial" pitchFamily="34" charset="0"/>
              </a:rPr>
              <a:t>sdk</a:t>
            </a:r>
            <a:r>
              <a:rPr lang="en-US" sz="1800" dirty="0">
                <a:solidFill>
                  <a:prstClr val="black">
                    <a:lumMod val="75000"/>
                    <a:lumOff val="25000"/>
                  </a:prstClr>
                </a:solidFill>
                <a:latin typeface="Arial" pitchFamily="34" charset="0"/>
                <a:cs typeface="Arial" pitchFamily="34" charset="0"/>
              </a:rPr>
              <a:t>  for mobile application</a:t>
            </a:r>
          </a:p>
          <a:p>
            <a:pPr marL="457120" indent="-457120">
              <a:lnSpc>
                <a:spcPct val="130000"/>
              </a:lnSpc>
              <a:spcBef>
                <a:spcPct val="20000"/>
              </a:spcBef>
              <a:buClr>
                <a:srgbClr val="0779B7">
                  <a:lumMod val="75000"/>
                </a:srgbClr>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Php-html5-css3     </a:t>
            </a:r>
            <a:r>
              <a:rPr lang="en-US" sz="1800" dirty="0">
                <a:solidFill>
                  <a:prstClr val="black">
                    <a:lumMod val="75000"/>
                    <a:lumOff val="25000"/>
                  </a:prstClr>
                </a:solidFill>
                <a:latin typeface="Arial" pitchFamily="34" charset="0"/>
                <a:cs typeface="Arial" pitchFamily="34" charset="0"/>
              </a:rPr>
              <a:t>for web </a:t>
            </a:r>
            <a:r>
              <a:rPr lang="en-US" sz="1800" dirty="0" smtClean="0">
                <a:solidFill>
                  <a:prstClr val="black">
                    <a:lumMod val="75000"/>
                    <a:lumOff val="25000"/>
                  </a:prstClr>
                </a:solidFill>
                <a:latin typeface="Arial" pitchFamily="34" charset="0"/>
                <a:cs typeface="Arial" pitchFamily="34" charset="0"/>
              </a:rPr>
              <a:t>application</a:t>
            </a:r>
            <a:endParaRPr lang="en-US" sz="1800" dirty="0">
              <a:solidFill>
                <a:prstClr val="black">
                  <a:lumMod val="75000"/>
                  <a:lumOff val="25000"/>
                </a:prstClr>
              </a:solidFill>
              <a:latin typeface="Arial" pitchFamily="34" charset="0"/>
              <a:cs typeface="Arial" pitchFamily="34" charset="0"/>
            </a:endParaRPr>
          </a:p>
          <a:p>
            <a:pPr marL="457120" indent="-457120">
              <a:lnSpc>
                <a:spcPct val="130000"/>
              </a:lnSpc>
              <a:spcBef>
                <a:spcPct val="20000"/>
              </a:spcBef>
              <a:buClr>
                <a:srgbClr val="0779B7">
                  <a:lumMod val="75000"/>
                </a:srgbClr>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We </a:t>
            </a:r>
            <a:r>
              <a:rPr lang="en-US" sz="1800" dirty="0">
                <a:solidFill>
                  <a:prstClr val="black">
                    <a:lumMod val="75000"/>
                    <a:lumOff val="25000"/>
                  </a:prstClr>
                </a:solidFill>
                <a:latin typeface="Arial" pitchFamily="34" charset="0"/>
                <a:cs typeface="Arial" pitchFamily="34" charset="0"/>
              </a:rPr>
              <a:t>will use the firebase server for generating our database </a:t>
            </a:r>
          </a:p>
        </p:txBody>
      </p:sp>
      <p:grpSp>
        <p:nvGrpSpPr>
          <p:cNvPr id="5" name="Group 31"/>
          <p:cNvGrpSpPr/>
          <p:nvPr/>
        </p:nvGrpSpPr>
        <p:grpSpPr>
          <a:xfrm>
            <a:off x="663857" y="1431399"/>
            <a:ext cx="3215436" cy="739279"/>
            <a:chOff x="2116976" y="1572064"/>
            <a:chExt cx="3215436" cy="739279"/>
          </a:xfrm>
          <a:solidFill>
            <a:schemeClr val="accent1">
              <a:lumMod val="75000"/>
            </a:schemeClr>
          </a:solidFill>
        </p:grpSpPr>
        <p:sp>
          <p:nvSpPr>
            <p:cNvPr id="30" name="Isosceles Triangle 29"/>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a:solidFill>
                    <a:prstClr val="white"/>
                  </a:solidFill>
                  <a:latin typeface="Arial" pitchFamily="34" charset="0"/>
                  <a:cs typeface="Arial" pitchFamily="34" charset="0"/>
                </a:rPr>
                <a:t>implementation </a:t>
              </a:r>
              <a:endParaRPr lang="en-US" sz="2000" dirty="0">
                <a:solidFill>
                  <a:prstClr val="white"/>
                </a:solidFill>
                <a:latin typeface="Arial" pitchFamily="34" charset="0"/>
                <a:cs typeface="Arial" pitchFamily="34" charset="0"/>
              </a:endParaRPr>
            </a:p>
          </p:txBody>
        </p:sp>
      </p:grpSp>
      <p:sp>
        <p:nvSpPr>
          <p:cNvPr id="35" name="Content Placeholder 10"/>
          <p:cNvSpPr txBox="1">
            <a:spLocks/>
          </p:cNvSpPr>
          <p:nvPr/>
        </p:nvSpPr>
        <p:spPr>
          <a:xfrm>
            <a:off x="4468420" y="2743200"/>
            <a:ext cx="3403626" cy="3504747"/>
          </a:xfrm>
          <a:prstGeom prst="rect">
            <a:avLst/>
          </a:prstGeom>
        </p:spPr>
        <p:txBody>
          <a:bodyPr>
            <a:normAutofit/>
          </a:bodyPr>
          <a:lstStyle/>
          <a:p>
            <a:pPr marL="457120" indent="-457120">
              <a:lnSpc>
                <a:spcPct val="130000"/>
              </a:lnSpc>
              <a:spcBef>
                <a:spcPct val="20000"/>
              </a:spcBef>
              <a:buClr>
                <a:srgbClr val="0779B7"/>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Using </a:t>
            </a:r>
            <a:r>
              <a:rPr lang="en-US" sz="1800" dirty="0">
                <a:solidFill>
                  <a:prstClr val="black">
                    <a:lumMod val="75000"/>
                    <a:lumOff val="25000"/>
                  </a:prstClr>
                </a:solidFill>
                <a:latin typeface="Arial" pitchFamily="34" charset="0"/>
                <a:cs typeface="Arial" pitchFamily="34" charset="0"/>
              </a:rPr>
              <a:t>testing techniques  ( unit , whit box , black box) </a:t>
            </a:r>
          </a:p>
          <a:p>
            <a:pPr marL="457120" indent="-457120">
              <a:lnSpc>
                <a:spcPct val="130000"/>
              </a:lnSpc>
              <a:spcBef>
                <a:spcPct val="20000"/>
              </a:spcBef>
              <a:buClr>
                <a:srgbClr val="0779B7"/>
              </a:buClr>
              <a:buSzPct val="200000"/>
              <a:buFont typeface="Arial" pitchFamily="34" charset="0"/>
              <a:buChar char="•"/>
            </a:pPr>
            <a:r>
              <a:rPr lang="en-US" sz="1800" dirty="0">
                <a:solidFill>
                  <a:prstClr val="black">
                    <a:lumMod val="75000"/>
                    <a:lumOff val="25000"/>
                  </a:prstClr>
                </a:solidFill>
                <a:latin typeface="Arial" pitchFamily="34" charset="0"/>
                <a:cs typeface="Arial" pitchFamily="34" charset="0"/>
              </a:rPr>
              <a:t>We test both mobiles</a:t>
            </a:r>
          </a:p>
          <a:p>
            <a:pPr marL="457120" indent="-457120">
              <a:lnSpc>
                <a:spcPct val="130000"/>
              </a:lnSpc>
              <a:spcBef>
                <a:spcPct val="20000"/>
              </a:spcBef>
              <a:buClr>
                <a:srgbClr val="0779B7"/>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Compatibility </a:t>
            </a:r>
            <a:r>
              <a:rPr lang="en-US" sz="1800" dirty="0">
                <a:solidFill>
                  <a:prstClr val="black">
                    <a:lumMod val="75000"/>
                    <a:lumOff val="25000"/>
                  </a:prstClr>
                </a:solidFill>
                <a:latin typeface="Arial" pitchFamily="34" charset="0"/>
                <a:cs typeface="Arial" pitchFamily="34" charset="0"/>
              </a:rPr>
              <a:t>, usability  and performance measurements </a:t>
            </a:r>
          </a:p>
          <a:p>
            <a:pPr marL="457120" indent="-457120">
              <a:lnSpc>
                <a:spcPct val="130000"/>
              </a:lnSpc>
              <a:spcBef>
                <a:spcPct val="20000"/>
              </a:spcBef>
              <a:buClr>
                <a:srgbClr val="0779B7"/>
              </a:buClr>
              <a:buSzPct val="200000"/>
              <a:buFont typeface="Arial" pitchFamily="34" charset="0"/>
              <a:buChar char="•"/>
            </a:pPr>
            <a:r>
              <a:rPr lang="en-US" sz="1800" dirty="0">
                <a:solidFill>
                  <a:prstClr val="black">
                    <a:lumMod val="75000"/>
                    <a:lumOff val="25000"/>
                  </a:prstClr>
                </a:solidFill>
                <a:latin typeface="Arial" pitchFamily="34" charset="0"/>
                <a:cs typeface="Arial" pitchFamily="34" charset="0"/>
              </a:rPr>
              <a:t>Will be applied for testing criteria </a:t>
            </a:r>
          </a:p>
          <a:p>
            <a:pPr>
              <a:lnSpc>
                <a:spcPct val="130000"/>
              </a:lnSpc>
              <a:spcBef>
                <a:spcPct val="20000"/>
              </a:spcBef>
              <a:buClr>
                <a:srgbClr val="0779B7"/>
              </a:buClr>
              <a:buSzPct val="200000"/>
            </a:pPr>
            <a:endParaRPr lang="en-US" sz="1800" dirty="0">
              <a:solidFill>
                <a:prstClr val="black">
                  <a:lumMod val="75000"/>
                  <a:lumOff val="25000"/>
                </a:prstClr>
              </a:solidFill>
              <a:latin typeface="Arial" pitchFamily="34" charset="0"/>
              <a:cs typeface="Arial" pitchFamily="34" charset="0"/>
            </a:endParaRPr>
          </a:p>
        </p:txBody>
      </p:sp>
      <p:grpSp>
        <p:nvGrpSpPr>
          <p:cNvPr id="7" name="Group 35"/>
          <p:cNvGrpSpPr/>
          <p:nvPr/>
        </p:nvGrpSpPr>
        <p:grpSpPr>
          <a:xfrm>
            <a:off x="4461592" y="1431399"/>
            <a:ext cx="3215436" cy="739279"/>
            <a:chOff x="2116976" y="1572064"/>
            <a:chExt cx="3215436" cy="739279"/>
          </a:xfrm>
          <a:solidFill>
            <a:schemeClr val="accent1"/>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a:solidFill>
                    <a:prstClr val="white"/>
                  </a:solidFill>
                  <a:latin typeface="Arial" pitchFamily="34" charset="0"/>
                  <a:cs typeface="Arial" pitchFamily="34" charset="0"/>
                </a:rPr>
                <a:t>testing </a:t>
              </a:r>
              <a:endParaRPr lang="en-US" sz="1600" dirty="0">
                <a:solidFill>
                  <a:prstClr val="white"/>
                </a:solidFill>
                <a:latin typeface="Arial" pitchFamily="34" charset="0"/>
                <a:cs typeface="Arial" pitchFamily="34" charset="0"/>
              </a:endParaRPr>
            </a:p>
          </p:txBody>
        </p:sp>
      </p:grpSp>
      <p:sp>
        <p:nvSpPr>
          <p:cNvPr id="44" name="Content Placeholder 10"/>
          <p:cNvSpPr txBox="1">
            <a:spLocks/>
          </p:cNvSpPr>
          <p:nvPr/>
        </p:nvSpPr>
        <p:spPr>
          <a:xfrm>
            <a:off x="8581411" y="2723322"/>
            <a:ext cx="3403626" cy="3434948"/>
          </a:xfrm>
          <a:prstGeom prst="rect">
            <a:avLst/>
          </a:prstGeom>
        </p:spPr>
        <p:txBody>
          <a:bodyPr>
            <a:normAutofit/>
          </a:bodyPr>
          <a:lstStyle/>
          <a:p>
            <a:pPr marL="457120" indent="-457120">
              <a:lnSpc>
                <a:spcPct val="130000"/>
              </a:lnSpc>
              <a:spcBef>
                <a:spcPct val="20000"/>
              </a:spcBef>
              <a:buClr>
                <a:srgbClr val="019ADD">
                  <a:lumMod val="75000"/>
                </a:srgbClr>
              </a:buClr>
              <a:buSzPct val="200000"/>
              <a:buFont typeface="Arial" pitchFamily="34" charset="0"/>
              <a:buChar char="•"/>
            </a:pPr>
            <a:r>
              <a:rPr lang="en-US" sz="1800" dirty="0" smtClean="0">
                <a:solidFill>
                  <a:prstClr val="black">
                    <a:lumMod val="75000"/>
                    <a:lumOff val="25000"/>
                  </a:prstClr>
                </a:solidFill>
                <a:latin typeface="Arial" pitchFamily="34" charset="0"/>
                <a:cs typeface="Arial" pitchFamily="34" charset="0"/>
              </a:rPr>
              <a:t>The </a:t>
            </a:r>
            <a:r>
              <a:rPr lang="en-US" sz="1800" dirty="0">
                <a:solidFill>
                  <a:prstClr val="black">
                    <a:lumMod val="75000"/>
                    <a:lumOff val="25000"/>
                  </a:prstClr>
                </a:solidFill>
                <a:latin typeface="Arial" pitchFamily="34" charset="0"/>
                <a:cs typeface="Arial" pitchFamily="34" charset="0"/>
              </a:rPr>
              <a:t>last phase will be deployed which will be creating </a:t>
            </a:r>
            <a:r>
              <a:rPr lang="en-US" sz="1800" dirty="0" err="1">
                <a:solidFill>
                  <a:prstClr val="black">
                    <a:lumMod val="75000"/>
                    <a:lumOff val="25000"/>
                  </a:prstClr>
                </a:solidFill>
                <a:latin typeface="Arial" pitchFamily="34" charset="0"/>
                <a:cs typeface="Arial" pitchFamily="34" charset="0"/>
              </a:rPr>
              <a:t>apk</a:t>
            </a:r>
            <a:r>
              <a:rPr lang="en-US" sz="1800" dirty="0">
                <a:solidFill>
                  <a:prstClr val="black">
                    <a:lumMod val="75000"/>
                    <a:lumOff val="25000"/>
                  </a:prstClr>
                </a:solidFill>
                <a:latin typeface="Arial" pitchFamily="34" charset="0"/>
                <a:cs typeface="Arial" pitchFamily="34" charset="0"/>
              </a:rPr>
              <a:t> files for mobile application and the web pages for the website and  make it available for use in any device </a:t>
            </a:r>
          </a:p>
        </p:txBody>
      </p:sp>
      <p:grpSp>
        <p:nvGrpSpPr>
          <p:cNvPr id="9" name="Group 47"/>
          <p:cNvGrpSpPr/>
          <p:nvPr/>
        </p:nvGrpSpPr>
        <p:grpSpPr>
          <a:xfrm>
            <a:off x="8447971" y="1431399"/>
            <a:ext cx="3215436" cy="739279"/>
            <a:chOff x="2116976" y="1572064"/>
            <a:chExt cx="3215436" cy="739279"/>
          </a:xfrm>
          <a:solidFill>
            <a:schemeClr val="accent2">
              <a:lumMod val="75000"/>
            </a:schemeClr>
          </a:solidFill>
        </p:grpSpPr>
        <p:sp>
          <p:nvSpPr>
            <p:cNvPr id="49" name="Isosceles Triangle 48"/>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dirty="0">
                  <a:solidFill>
                    <a:prstClr val="white"/>
                  </a:solidFill>
                  <a:latin typeface="Arial" pitchFamily="34" charset="0"/>
                  <a:cs typeface="Arial" pitchFamily="34" charset="0"/>
                </a:rPr>
                <a:t>deploying </a:t>
              </a:r>
              <a:endParaRPr lang="en-US" sz="1400" dirty="0">
                <a:solidFill>
                  <a:prstClr val="white"/>
                </a:solidFill>
                <a:latin typeface="Arial" pitchFamily="34" charset="0"/>
                <a:cs typeface="Arial" pitchFamily="34" charset="0"/>
              </a:endParaRPr>
            </a:p>
          </p:txBody>
        </p:sp>
      </p:grpSp>
    </p:spTree>
    <p:extLst>
      <p:ext uri="{BB962C8B-B14F-4D97-AF65-F5344CB8AC3E}">
        <p14:creationId xmlns:p14="http://schemas.microsoft.com/office/powerpoint/2010/main" val="60911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5"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0" y="2199963"/>
            <a:ext cx="12192000" cy="3684581"/>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8" name="Rectangle 7"/>
          <p:cNvSpPr/>
          <p:nvPr/>
        </p:nvSpPr>
        <p:spPr>
          <a:xfrm>
            <a:off x="1578003" y="4839458"/>
            <a:ext cx="1517468" cy="830997"/>
          </a:xfrm>
          <a:prstGeom prst="rect">
            <a:avLst/>
          </a:prstGeom>
        </p:spPr>
        <p:txBody>
          <a:bodyPr wrap="square">
            <a:spAutoFit/>
          </a:bodyPr>
          <a:lstStyle/>
          <a:p>
            <a:pPr algn="ctr" defTabSz="914400"/>
            <a:r>
              <a:rPr lang="en-US" dirty="0">
                <a:solidFill>
                  <a:prstClr val="white"/>
                </a:solidFill>
                <a:latin typeface="Arial" panose="020B0604020202020204" pitchFamily="34" charset="0"/>
                <a:cs typeface="Arial" panose="020B0604020202020204" pitchFamily="34" charset="0"/>
              </a:rPr>
              <a:t>Android Studio</a:t>
            </a:r>
            <a:endParaRPr lang="en-US" dirty="0">
              <a:solidFill>
                <a:prstClr val="white"/>
              </a:solidFill>
            </a:endParaRPr>
          </a:p>
        </p:txBody>
      </p:sp>
      <p:sp>
        <p:nvSpPr>
          <p:cNvPr id="9" name="Rectangle 8"/>
          <p:cNvSpPr/>
          <p:nvPr/>
        </p:nvSpPr>
        <p:spPr>
          <a:xfrm>
            <a:off x="5269225" y="4746320"/>
            <a:ext cx="1517468" cy="461665"/>
          </a:xfrm>
          <a:prstGeom prst="rect">
            <a:avLst/>
          </a:prstGeom>
        </p:spPr>
        <p:txBody>
          <a:bodyPr wrap="square">
            <a:spAutoFit/>
          </a:bodyPr>
          <a:lstStyle/>
          <a:p>
            <a:pPr algn="ctr" defTabSz="914400"/>
            <a:r>
              <a:rPr lang="en-US" dirty="0" smtClean="0">
                <a:solidFill>
                  <a:prstClr val="white"/>
                </a:solidFill>
                <a:latin typeface="Arial" panose="020B0604020202020204" pitchFamily="34" charset="0"/>
                <a:cs typeface="Arial" panose="020B0604020202020204" pitchFamily="34" charset="0"/>
              </a:rPr>
              <a:t>Firebase</a:t>
            </a:r>
            <a:endParaRPr lang="en-US" dirty="0">
              <a:solidFill>
                <a:prstClr val="white"/>
              </a:solidFill>
            </a:endParaRPr>
          </a:p>
        </p:txBody>
      </p:sp>
      <p:sp>
        <p:nvSpPr>
          <p:cNvPr id="10" name="Rectangle 9"/>
          <p:cNvSpPr/>
          <p:nvPr/>
        </p:nvSpPr>
        <p:spPr>
          <a:xfrm>
            <a:off x="9107891" y="4793292"/>
            <a:ext cx="1517468" cy="461665"/>
          </a:xfrm>
          <a:prstGeom prst="rect">
            <a:avLst/>
          </a:prstGeom>
        </p:spPr>
        <p:txBody>
          <a:bodyPr wrap="square">
            <a:spAutoFit/>
          </a:bodyPr>
          <a:lstStyle/>
          <a:p>
            <a:pPr algn="ctr" defTabSz="914400"/>
            <a:r>
              <a:rPr lang="en-US" dirty="0">
                <a:solidFill>
                  <a:prstClr val="white"/>
                </a:solidFill>
                <a:latin typeface="Arial" panose="020B0604020202020204" pitchFamily="34" charset="0"/>
                <a:cs typeface="Arial" panose="020B0604020202020204" pitchFamily="34" charset="0"/>
              </a:rPr>
              <a:t>Java</a:t>
            </a:r>
            <a:endParaRPr lang="en-US" sz="1800" dirty="0">
              <a:solidFill>
                <a:prstClr val="white"/>
              </a:solidFill>
            </a:endParaRPr>
          </a:p>
        </p:txBody>
      </p:sp>
      <p:sp>
        <p:nvSpPr>
          <p:cNvPr id="12" name="Rectangle 11"/>
          <p:cNvSpPr/>
          <p:nvPr/>
        </p:nvSpPr>
        <p:spPr>
          <a:xfrm>
            <a:off x="1921428" y="428900"/>
            <a:ext cx="8714822" cy="1015663"/>
          </a:xfrm>
          <a:prstGeom prst="rect">
            <a:avLst/>
          </a:prstGeom>
          <a:solidFill>
            <a:schemeClr val="tx1">
              <a:lumMod val="75000"/>
              <a:lumOff val="25000"/>
            </a:schemeClr>
          </a:solidFill>
        </p:spPr>
        <p:txBody>
          <a:bodyPr wrap="none">
            <a:spAutoFit/>
          </a:bodyPr>
          <a:lstStyle/>
          <a:p>
            <a:pPr algn="ctr" defTabSz="914400"/>
            <a:r>
              <a:rPr lang="en-US" sz="6000" b="1" dirty="0">
                <a:solidFill>
                  <a:prstClr val="white"/>
                </a:solidFill>
                <a:latin typeface="Arial" panose="020B0604020202020204" pitchFamily="34" charset="0"/>
                <a:cs typeface="Arial" panose="020B0604020202020204" pitchFamily="34" charset="0"/>
              </a:rPr>
              <a:t>Tools and technologies</a:t>
            </a:r>
          </a:p>
        </p:txBody>
      </p:sp>
      <p:pic>
        <p:nvPicPr>
          <p:cNvPr id="1029" name="Picture 5" descr="C:\Users\jn\Desktop\مشروع التخرج\32916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1301" y="2840300"/>
            <a:ext cx="1504949"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jn\Desktop\مشروع التخرج\logo-logo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0021" y="2954836"/>
            <a:ext cx="1275875" cy="1275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jn\Desktop\مشروع التخرج\images (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605" y="2928110"/>
            <a:ext cx="1533213" cy="14482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3636" y="2889784"/>
            <a:ext cx="1405977" cy="1405977"/>
          </a:xfrm>
          <a:prstGeom prst="rect">
            <a:avLst/>
          </a:prstGeom>
        </p:spPr>
      </p:pic>
    </p:spTree>
    <p:extLst>
      <p:ext uri="{BB962C8B-B14F-4D97-AF65-F5344CB8AC3E}">
        <p14:creationId xmlns:p14="http://schemas.microsoft.com/office/powerpoint/2010/main" val="1996031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anim calcmode="lin" valueType="num">
                                      <p:cBhvr additive="base">
                                        <p:cTn id="17" dur="500" fill="hold"/>
                                        <p:tgtEl>
                                          <p:spTgt spid="1032"/>
                                        </p:tgtEl>
                                        <p:attrNameLst>
                                          <p:attrName>ppt_x</p:attrName>
                                        </p:attrNameLst>
                                      </p:cBhvr>
                                      <p:tavLst>
                                        <p:tav tm="0">
                                          <p:val>
                                            <p:strVal val="#ppt_x"/>
                                          </p:val>
                                        </p:tav>
                                        <p:tav tm="100000">
                                          <p:val>
                                            <p:strVal val="#ppt_x"/>
                                          </p:val>
                                        </p:tav>
                                      </p:tavLst>
                                    </p:anim>
                                    <p:anim calcmode="lin" valueType="num">
                                      <p:cBhvr additive="base">
                                        <p:cTn id="1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29"/>
                                        </p:tgtEl>
                                        <p:attrNameLst>
                                          <p:attrName>style.visibility</p:attrName>
                                        </p:attrNameLst>
                                      </p:cBhvr>
                                      <p:to>
                                        <p:strVal val="visible"/>
                                      </p:to>
                                    </p:set>
                                    <p:anim calcmode="lin" valueType="num">
                                      <p:cBhvr additive="base">
                                        <p:cTn id="37" dur="500" fill="hold"/>
                                        <p:tgtEl>
                                          <p:spTgt spid="1029"/>
                                        </p:tgtEl>
                                        <p:attrNameLst>
                                          <p:attrName>ppt_x</p:attrName>
                                        </p:attrNameLst>
                                      </p:cBhvr>
                                      <p:tavLst>
                                        <p:tav tm="0">
                                          <p:val>
                                            <p:strVal val="#ppt_x"/>
                                          </p:val>
                                        </p:tav>
                                        <p:tav tm="100000">
                                          <p:val>
                                            <p:strVal val="#ppt_x"/>
                                          </p:val>
                                        </p:tav>
                                      </p:tavLst>
                                    </p:anim>
                                    <p:anim calcmode="lin" valueType="num">
                                      <p:cBhvr additive="base">
                                        <p:cTn id="38" dur="500" fill="hold"/>
                                        <p:tgtEl>
                                          <p:spTgt spid="10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20181071"/>
              </p:ext>
            </p:extLst>
          </p:nvPr>
        </p:nvGraphicFramePr>
        <p:xfrm>
          <a:off x="5501496" y="1059744"/>
          <a:ext cx="6007777"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p:cNvGraphicFramePr/>
          <p:nvPr>
            <p:extLst>
              <p:ext uri="{D42A27DB-BD31-4B8C-83A1-F6EECF244321}">
                <p14:modId xmlns:p14="http://schemas.microsoft.com/office/powerpoint/2010/main" val="1397447247"/>
              </p:ext>
            </p:extLst>
          </p:nvPr>
        </p:nvGraphicFramePr>
        <p:xfrm>
          <a:off x="152400" y="1295400"/>
          <a:ext cx="5257800" cy="5089264"/>
        </p:xfrm>
        <a:graphic>
          <a:graphicData uri="http://schemas.openxmlformats.org/drawingml/2006/chart">
            <c:chart xmlns:c="http://schemas.openxmlformats.org/drawingml/2006/chart" xmlns:r="http://schemas.openxmlformats.org/officeDocument/2006/relationships" r:id="rId8"/>
          </a:graphicData>
        </a:graphic>
      </p:graphicFrame>
      <p:grpSp>
        <p:nvGrpSpPr>
          <p:cNvPr id="10" name="Group 4"/>
          <p:cNvGrpSpPr>
            <a:grpSpLocks noChangeAspect="1"/>
          </p:cNvGrpSpPr>
          <p:nvPr/>
        </p:nvGrpSpPr>
        <p:grpSpPr bwMode="auto">
          <a:xfrm>
            <a:off x="5931206" y="1784236"/>
            <a:ext cx="694555" cy="691043"/>
            <a:chOff x="-278" y="129"/>
            <a:chExt cx="791" cy="787"/>
          </a:xfrm>
          <a:solidFill>
            <a:schemeClr val="accent1"/>
          </a:solidFill>
        </p:grpSpPr>
        <p:sp>
          <p:nvSpPr>
            <p:cNvPr id="13" name="Freeform 6"/>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4" name="Rectangle 7"/>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 name="Rectangle 8"/>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6" name="Freeform 9"/>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7" name="Freeform 10"/>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8"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28" name="Group 22"/>
          <p:cNvGrpSpPr>
            <a:grpSpLocks noChangeAspect="1"/>
          </p:cNvGrpSpPr>
          <p:nvPr/>
        </p:nvGrpSpPr>
        <p:grpSpPr bwMode="auto">
          <a:xfrm>
            <a:off x="6324139" y="3352850"/>
            <a:ext cx="739675" cy="743298"/>
            <a:chOff x="-388" y="78"/>
            <a:chExt cx="817" cy="821"/>
          </a:xfrm>
          <a:solidFill>
            <a:schemeClr val="accent3"/>
          </a:solidFill>
        </p:grpSpPr>
        <p:sp>
          <p:nvSpPr>
            <p:cNvPr id="31" name="Freeform 24"/>
            <p:cNvSpPr>
              <a:spLocks/>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2" name="Freeform 25"/>
            <p:cNvSpPr>
              <a:spLocks/>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3" name="Freeform 26"/>
            <p:cNvSpPr>
              <a:spLocks/>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4" name="Freeform 27"/>
            <p:cNvSpPr>
              <a:spLocks/>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44" name="Freeform 37"/>
          <p:cNvSpPr>
            <a:spLocks noEditPoints="1"/>
          </p:cNvSpPr>
          <p:nvPr/>
        </p:nvSpPr>
        <p:spPr bwMode="auto">
          <a:xfrm>
            <a:off x="5856470" y="5029200"/>
            <a:ext cx="846661" cy="794265"/>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 name="Freeform 26"/>
          <p:cNvSpPr/>
          <p:nvPr/>
        </p:nvSpPr>
        <p:spPr>
          <a:xfrm>
            <a:off x="-38514" y="76200"/>
            <a:ext cx="7277514" cy="847182"/>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en-US" sz="4000" b="1" dirty="0" smtClean="0">
                <a:solidFill>
                  <a:prstClr val="white"/>
                </a:solidFill>
              </a:rPr>
              <a:t>Why Android</a:t>
            </a:r>
            <a:endParaRPr lang="en-US" sz="4000" b="1" dirty="0">
              <a:solidFill>
                <a:prstClr val="white"/>
              </a:solidFill>
            </a:endParaRPr>
          </a:p>
        </p:txBody>
      </p:sp>
    </p:spTree>
    <p:extLst>
      <p:ext uri="{BB962C8B-B14F-4D97-AF65-F5344CB8AC3E}">
        <p14:creationId xmlns:p14="http://schemas.microsoft.com/office/powerpoint/2010/main" val="315697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7" grpId="0">
        <p:bldAsOne/>
      </p:bldGraphic>
      <p:bldP spid="44"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4361104"/>
              </p:ext>
            </p:extLst>
          </p:nvPr>
        </p:nvGraphicFramePr>
        <p:xfrm>
          <a:off x="5501496" y="1059744"/>
          <a:ext cx="6007777"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p:cNvGraphicFramePr/>
          <p:nvPr>
            <p:extLst>
              <p:ext uri="{D42A27DB-BD31-4B8C-83A1-F6EECF244321}">
                <p14:modId xmlns:p14="http://schemas.microsoft.com/office/powerpoint/2010/main" val="693723379"/>
              </p:ext>
            </p:extLst>
          </p:nvPr>
        </p:nvGraphicFramePr>
        <p:xfrm>
          <a:off x="152400" y="1295400"/>
          <a:ext cx="5257800" cy="5089264"/>
        </p:xfrm>
        <a:graphic>
          <a:graphicData uri="http://schemas.openxmlformats.org/drawingml/2006/chart">
            <c:chart xmlns:c="http://schemas.openxmlformats.org/drawingml/2006/chart" xmlns:r="http://schemas.openxmlformats.org/officeDocument/2006/relationships" r:id="rId8"/>
          </a:graphicData>
        </a:graphic>
      </p:graphicFrame>
      <p:grpSp>
        <p:nvGrpSpPr>
          <p:cNvPr id="10" name="Group 4"/>
          <p:cNvGrpSpPr>
            <a:grpSpLocks noChangeAspect="1"/>
          </p:cNvGrpSpPr>
          <p:nvPr/>
        </p:nvGrpSpPr>
        <p:grpSpPr bwMode="auto">
          <a:xfrm>
            <a:off x="5931206" y="1784236"/>
            <a:ext cx="694555" cy="691043"/>
            <a:chOff x="-278" y="129"/>
            <a:chExt cx="791" cy="787"/>
          </a:xfrm>
          <a:solidFill>
            <a:schemeClr val="accent1"/>
          </a:solidFill>
        </p:grpSpPr>
        <p:sp>
          <p:nvSpPr>
            <p:cNvPr id="13" name="Freeform 6"/>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4" name="Rectangle 7"/>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 name="Rectangle 8"/>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6" name="Freeform 9"/>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7" name="Freeform 10"/>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8"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28" name="Group 22"/>
          <p:cNvGrpSpPr>
            <a:grpSpLocks noChangeAspect="1"/>
          </p:cNvGrpSpPr>
          <p:nvPr/>
        </p:nvGrpSpPr>
        <p:grpSpPr bwMode="auto">
          <a:xfrm>
            <a:off x="6324139" y="3352850"/>
            <a:ext cx="739675" cy="743298"/>
            <a:chOff x="-388" y="78"/>
            <a:chExt cx="817" cy="821"/>
          </a:xfrm>
          <a:solidFill>
            <a:schemeClr val="accent3"/>
          </a:solidFill>
        </p:grpSpPr>
        <p:sp>
          <p:nvSpPr>
            <p:cNvPr id="31" name="Freeform 24"/>
            <p:cNvSpPr>
              <a:spLocks/>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2" name="Freeform 25"/>
            <p:cNvSpPr>
              <a:spLocks/>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3" name="Freeform 26"/>
            <p:cNvSpPr>
              <a:spLocks/>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34" name="Freeform 27"/>
            <p:cNvSpPr>
              <a:spLocks/>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44" name="Freeform 37"/>
          <p:cNvSpPr>
            <a:spLocks noEditPoints="1"/>
          </p:cNvSpPr>
          <p:nvPr/>
        </p:nvSpPr>
        <p:spPr bwMode="auto">
          <a:xfrm>
            <a:off x="5856470" y="5029200"/>
            <a:ext cx="846661" cy="794265"/>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chemeClr val="accent6"/>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7" name="Freeform 26"/>
          <p:cNvSpPr/>
          <p:nvPr/>
        </p:nvSpPr>
        <p:spPr>
          <a:xfrm>
            <a:off x="-38514" y="76200"/>
            <a:ext cx="7277514" cy="847182"/>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en-US" sz="4000" b="1" dirty="0" smtClean="0">
                <a:solidFill>
                  <a:prstClr val="white"/>
                </a:solidFill>
              </a:rPr>
              <a:t>Why </a:t>
            </a:r>
            <a:r>
              <a:rPr lang="en-US" sz="4000" b="1" dirty="0" smtClean="0">
                <a:solidFill>
                  <a:prstClr val="white"/>
                </a:solidFill>
              </a:rPr>
              <a:t>Java</a:t>
            </a:r>
            <a:endParaRPr lang="en-US" sz="4000" b="1" dirty="0">
              <a:solidFill>
                <a:prstClr val="white"/>
              </a:solidFill>
            </a:endParaRPr>
          </a:p>
        </p:txBody>
      </p:sp>
    </p:spTree>
    <p:extLst>
      <p:ext uri="{BB962C8B-B14F-4D97-AF65-F5344CB8AC3E}">
        <p14:creationId xmlns:p14="http://schemas.microsoft.com/office/powerpoint/2010/main" val="2967261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7" grpId="0">
        <p:bldAsOne/>
      </p:bldGraphic>
      <p:bldP spid="44" grpId="0" animBg="1"/>
      <p:bldP spid="27" grpId="0" animBg="1"/>
    </p:bld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Fusion">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15520</TotalTime>
  <Words>702</Words>
  <Application>Microsoft Office PowerPoint</Application>
  <PresentationFormat>Custom</PresentationFormat>
  <Paragraphs>182</Paragraphs>
  <Slides>25</Slides>
  <Notes>10</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7_Office Theme</vt:lpstr>
      <vt:lpstr>4_Office Theme</vt:lpstr>
      <vt:lpstr>5_Office Theme</vt:lpstr>
      <vt:lpstr>INRODUCTION</vt:lpstr>
      <vt:lpstr>PowerPoint Presentation</vt:lpstr>
      <vt:lpstr>PowerPoint Presentation</vt:lpstr>
      <vt:lpstr>PowerPoint Presentation</vt:lpstr>
      <vt:lpstr>Design Innovation Process</vt:lpstr>
      <vt:lpstr>Design Innovation Process</vt:lpstr>
      <vt:lpstr>PowerPoint Presentation</vt:lpstr>
      <vt:lpstr>PowerPoint Presentation</vt:lpstr>
      <vt:lpstr>PowerPoint Presentation</vt:lpstr>
      <vt:lpstr>PowerPoint Presentation</vt:lpstr>
      <vt:lpstr>System Analysis</vt:lpstr>
      <vt:lpstr>PowerPoint Presentation</vt:lpstr>
      <vt:lpstr>PowerPoint Presentation</vt:lpstr>
      <vt:lpstr>PowerPoint Presentation</vt:lpstr>
      <vt:lpstr>Functional Requirements</vt:lpstr>
      <vt:lpstr>Non-Functional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islam</cp:lastModifiedBy>
  <cp:revision>209</cp:revision>
  <dcterms:created xsi:type="dcterms:W3CDTF">2013-09-12T13:05:01Z</dcterms:created>
  <dcterms:modified xsi:type="dcterms:W3CDTF">2021-07-05T01:54:41Z</dcterms:modified>
  <cp:category>Presentations, Business Presentations, Free PowerPoint Templates</cp:category>
  <cp:contentStatus>Template</cp:contentStatus>
</cp:coreProperties>
</file>